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_rels/notesSlide10.xml.rels" ContentType="application/vnd.openxmlformats-package.relationships+xml"/>
  <Override PartName="/ppt/notesSlides/_rels/notesSlide13.xml.rels" ContentType="application/vnd.openxmlformats-package.relationships+xml"/>
  <Override PartName="/ppt/notesSlides/_rels/notesSlide6.xml.rels" ContentType="application/vnd.openxmlformats-package.relationships+xml"/>
  <Override PartName="/ppt/notesSlides/_rels/notesSlide7.xml.rels" ContentType="application/vnd.openxmlformats-package.relationships+xml"/>
  <Override PartName="/ppt/notesSlides/_rels/notesSlide12.xml.rels" ContentType="application/vnd.openxmlformats-package.relationships+xml"/>
  <Override PartName="/ppt/notesSlides/_rels/notesSlide5.xml.rels" ContentType="application/vnd.openxmlformats-package.relationships+xml"/>
  <Override PartName="/ppt/notesSlides/_rels/notesSlide11.xml.rels" ContentType="application/vnd.openxmlformats-package.relationships+xml"/>
  <Override PartName="/ppt/notesSlides/notesSlide5.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3.xml" ContentType="application/vnd.openxmlformats-officedocument.presentationml.notesSlide+xml"/>
  <Override PartName="/ppt/notesSlides/notesSlide10.xml" ContentType="application/vnd.openxmlformats-officedocument.presentationml.notesSlid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12.png" ContentType="image/png"/>
  <Override PartName="/ppt/media/image11.png" ContentType="image/png"/>
  <Override PartName="/ppt/media/image7.jpeg" ContentType="image/jpeg"/>
  <Override PartName="/ppt/media/image18.png" ContentType="image/png"/>
  <Override PartName="/ppt/media/image20.png" ContentType="image/png"/>
  <Override PartName="/ppt/media/image6.jpeg" ContentType="image/jpeg"/>
  <Override PartName="/ppt/media/image10.jpeg" ContentType="image/jpeg"/>
  <Override PartName="/ppt/media/image8.jpeg" ContentType="image/jpeg"/>
  <Override PartName="/ppt/media/image1.jpeg" ContentType="image/jpeg"/>
  <Override PartName="/ppt/media/image21.wmf" ContentType="image/x-wmf"/>
  <Override PartName="/ppt/media/image19.wmf" ContentType="image/x-wmf"/>
  <Override PartName="/ppt/media/image2.png" ContentType="image/png"/>
  <Override PartName="/ppt/media/image9.jpeg" ContentType="image/jpeg"/>
  <Override PartName="/ppt/media/image17.wmf" ContentType="image/x-wmf"/>
  <Override PartName="/ppt/media/image16.wmf" ContentType="image/x-wmf"/>
  <Override PartName="/ppt/media/image14.tif" ContentType="image/tiff"/>
  <Override PartName="/ppt/media/image3.png" ContentType="image/png"/>
  <Override PartName="/ppt/media/image15.tif" ContentType="image/tiff"/>
  <Override PartName="/ppt/media/image4.png" ContentType="image/png"/>
  <Override PartName="/ppt/media/image13.jpeg" ContentType="image/jpeg"/>
  <Override PartName="/ppt/media/image5.jpeg" ContentType="image/jpe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4.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2.xml.rels" ContentType="application/vnd.openxmlformats-package.relationships+xml"/>
  <Override PartName="/ppt/slides/_rels/slide20.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19.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PlaceHolder 1"/>
          <p:cNvSpPr>
            <a:spLocks noGrp="1"/>
          </p:cNvSpPr>
          <p:nvPr>
            <p:ph type="sldImg"/>
          </p:nvPr>
        </p:nvSpPr>
        <p:spPr>
          <a:xfrm>
            <a:off x="533520" y="764280"/>
            <a:ext cx="6704640" cy="3771360"/>
          </a:xfrm>
          <a:prstGeom prst="rect">
            <a:avLst/>
          </a:prstGeom>
        </p:spPr>
        <p:txBody>
          <a:bodyPr lIns="0" rIns="0" tIns="0" bIns="0" anchor="ctr">
            <a:noAutofit/>
          </a:bodyPr>
          <a:p>
            <a:r>
              <a:rPr b="0" lang="en-US" sz="1800" spc="-1" strike="noStrike">
                <a:solidFill>
                  <a:srgbClr val="000000"/>
                </a:solidFill>
                <a:latin typeface="Candara"/>
              </a:rPr>
              <a:t>Cli</a:t>
            </a:r>
            <a:r>
              <a:rPr b="0" lang="en-US" sz="1800" spc="-1" strike="noStrike">
                <a:solidFill>
                  <a:srgbClr val="000000"/>
                </a:solidFill>
                <a:latin typeface="Candara"/>
              </a:rPr>
              <a:t>ck </a:t>
            </a:r>
            <a:r>
              <a:rPr b="0" lang="en-US" sz="1800" spc="-1" strike="noStrike">
                <a:solidFill>
                  <a:srgbClr val="000000"/>
                </a:solidFill>
                <a:latin typeface="Candara"/>
              </a:rPr>
              <a:t>to </a:t>
            </a:r>
            <a:r>
              <a:rPr b="0" lang="en-US" sz="1800" spc="-1" strike="noStrike">
                <a:solidFill>
                  <a:srgbClr val="000000"/>
                </a:solidFill>
                <a:latin typeface="Candara"/>
              </a:rPr>
              <a:t>mo</a:t>
            </a:r>
            <a:r>
              <a:rPr b="0" lang="en-US" sz="1800" spc="-1" strike="noStrike">
                <a:solidFill>
                  <a:srgbClr val="000000"/>
                </a:solidFill>
                <a:latin typeface="Candara"/>
              </a:rPr>
              <a:t>ve </a:t>
            </a:r>
            <a:r>
              <a:rPr b="0" lang="en-US" sz="1800" spc="-1" strike="noStrike">
                <a:solidFill>
                  <a:srgbClr val="000000"/>
                </a:solidFill>
                <a:latin typeface="Candara"/>
              </a:rPr>
              <a:t>the </a:t>
            </a:r>
            <a:r>
              <a:rPr b="0" lang="en-US" sz="1800" spc="-1" strike="noStrike">
                <a:solidFill>
                  <a:srgbClr val="000000"/>
                </a:solidFill>
                <a:latin typeface="Candara"/>
              </a:rPr>
              <a:t>slid</a:t>
            </a:r>
            <a:r>
              <a:rPr b="0" lang="en-US" sz="1800" spc="-1" strike="noStrike">
                <a:solidFill>
                  <a:srgbClr val="000000"/>
                </a:solidFill>
                <a:latin typeface="Candara"/>
              </a:rPr>
              <a:t>e</a:t>
            </a:r>
            <a:endParaRPr b="0" lang="en-US" sz="1800" spc="-1" strike="noStrike">
              <a:solidFill>
                <a:srgbClr val="000000"/>
              </a:solidFill>
              <a:latin typeface="Candara"/>
            </a:endParaRPr>
          </a:p>
        </p:txBody>
      </p:sp>
      <p:sp>
        <p:nvSpPr>
          <p:cNvPr id="97"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a:t>
            </a:r>
            <a:r>
              <a:rPr b="0" lang="en-US" sz="2000" spc="-1" strike="noStrike">
                <a:latin typeface="Arial"/>
              </a:rPr>
              <a:t>c</a:t>
            </a:r>
            <a:r>
              <a:rPr b="0" lang="en-US" sz="2000" spc="-1" strike="noStrike">
                <a:latin typeface="Arial"/>
              </a:rPr>
              <a:t>k </a:t>
            </a:r>
            <a:r>
              <a:rPr b="0" lang="en-US" sz="2000" spc="-1" strike="noStrike">
                <a:latin typeface="Arial"/>
              </a:rPr>
              <a:t>t</a:t>
            </a:r>
            <a:r>
              <a:rPr b="0" lang="en-US" sz="2000" spc="-1" strike="noStrike">
                <a:latin typeface="Arial"/>
              </a:rPr>
              <a:t>o </a:t>
            </a:r>
            <a:r>
              <a:rPr b="0" lang="en-US" sz="2000" spc="-1" strike="noStrike">
                <a:latin typeface="Arial"/>
              </a:rPr>
              <a:t>e</a:t>
            </a:r>
            <a:r>
              <a:rPr b="0" lang="en-US" sz="2000" spc="-1" strike="noStrike">
                <a:latin typeface="Arial"/>
              </a:rPr>
              <a:t>di</a:t>
            </a:r>
            <a:r>
              <a:rPr b="0" lang="en-US" sz="2000" spc="-1" strike="noStrike">
                <a:latin typeface="Arial"/>
              </a:rPr>
              <a:t>t </a:t>
            </a:r>
            <a:r>
              <a:rPr b="0" lang="en-US" sz="2000" spc="-1" strike="noStrike">
                <a:latin typeface="Arial"/>
              </a:rPr>
              <a:t>t</a:t>
            </a:r>
            <a:r>
              <a:rPr b="0" lang="en-US" sz="2000" spc="-1" strike="noStrike">
                <a:latin typeface="Arial"/>
              </a:rPr>
              <a:t>h</a:t>
            </a:r>
            <a:r>
              <a:rPr b="0" lang="en-US" sz="2000" spc="-1" strike="noStrike">
                <a:latin typeface="Arial"/>
              </a:rPr>
              <a:t>e </a:t>
            </a:r>
            <a:r>
              <a:rPr b="0" lang="en-US" sz="2000" spc="-1" strike="noStrike">
                <a:latin typeface="Arial"/>
              </a:rPr>
              <a:t>n</a:t>
            </a:r>
            <a:r>
              <a:rPr b="0" lang="en-US" sz="2000" spc="-1" strike="noStrike">
                <a:latin typeface="Arial"/>
              </a:rPr>
              <a:t>o</a:t>
            </a:r>
            <a:r>
              <a:rPr b="0" lang="en-US" sz="2000" spc="-1" strike="noStrike">
                <a:latin typeface="Arial"/>
              </a:rPr>
              <a:t>t</a:t>
            </a:r>
            <a:r>
              <a:rPr b="0" lang="en-US" sz="2000" spc="-1" strike="noStrike">
                <a:latin typeface="Arial"/>
              </a:rPr>
              <a:t>e</a:t>
            </a:r>
            <a:r>
              <a:rPr b="0" lang="en-US" sz="2000" spc="-1" strike="noStrike">
                <a:latin typeface="Arial"/>
              </a:rPr>
              <a:t>s </a:t>
            </a:r>
            <a:r>
              <a:rPr b="0" lang="en-US" sz="2000" spc="-1" strike="noStrike">
                <a:latin typeface="Arial"/>
              </a:rPr>
              <a:t>f</a:t>
            </a:r>
            <a:r>
              <a:rPr b="0" lang="en-US" sz="2000" spc="-1" strike="noStrike">
                <a:latin typeface="Arial"/>
              </a:rPr>
              <a:t>o</a:t>
            </a:r>
            <a:r>
              <a:rPr b="0" lang="en-US" sz="2000" spc="-1" strike="noStrike">
                <a:latin typeface="Arial"/>
              </a:rPr>
              <a:t>r</a:t>
            </a:r>
            <a:r>
              <a:rPr b="0" lang="en-US" sz="2000" spc="-1" strike="noStrike">
                <a:latin typeface="Arial"/>
              </a:rPr>
              <a:t>m</a:t>
            </a:r>
            <a:r>
              <a:rPr b="0" lang="en-US" sz="2000" spc="-1" strike="noStrike">
                <a:latin typeface="Arial"/>
              </a:rPr>
              <a:t>a</a:t>
            </a:r>
            <a:r>
              <a:rPr b="0" lang="en-US" sz="2000" spc="-1" strike="noStrike">
                <a:latin typeface="Arial"/>
              </a:rPr>
              <a:t>t</a:t>
            </a:r>
            <a:endParaRPr b="0" lang="en-US" sz="2000" spc="-1" strike="noStrike">
              <a:latin typeface="Arial"/>
            </a:endParaRPr>
          </a:p>
        </p:txBody>
      </p:sp>
      <p:sp>
        <p:nvSpPr>
          <p:cNvPr id="98"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99"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100"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101"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B5C7704F-485A-4A25-9BB2-94D61DEB6338}"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PlaceHolder 1"/>
          <p:cNvSpPr>
            <a:spLocks noGrp="1"/>
          </p:cNvSpPr>
          <p:nvPr>
            <p:ph type="sldImg"/>
          </p:nvPr>
        </p:nvSpPr>
        <p:spPr>
          <a:xfrm>
            <a:off x="1143000" y="685800"/>
            <a:ext cx="4571640" cy="3428640"/>
          </a:xfrm>
          <a:prstGeom prst="rect">
            <a:avLst/>
          </a:prstGeom>
        </p:spPr>
      </p:sp>
      <p:sp>
        <p:nvSpPr>
          <p:cNvPr id="248" name="PlaceHolder 2"/>
          <p:cNvSpPr>
            <a:spLocks noGrp="1"/>
          </p:cNvSpPr>
          <p:nvPr>
            <p:ph type="body"/>
          </p:nvPr>
        </p:nvSpPr>
        <p:spPr>
          <a:xfrm>
            <a:off x="685800" y="4343400"/>
            <a:ext cx="5486040" cy="4114440"/>
          </a:xfrm>
          <a:prstGeom prst="rect">
            <a:avLst/>
          </a:prstGeom>
        </p:spPr>
        <p:txBody>
          <a:bodyPr>
            <a:normAutofit/>
          </a:bodyPr>
          <a:p>
            <a:pPr marL="216000" indent="-216000">
              <a:lnSpc>
                <a:spcPct val="100000"/>
              </a:lnSpc>
            </a:pPr>
            <a:r>
              <a:rPr b="0" lang="en-US" sz="2000" spc="-1" strike="noStrike">
                <a:latin typeface="Arial"/>
              </a:rPr>
              <a:t>A simulation study shoed that the statistical power is 42% if all SNPs were used to derive the kinship. The power reduced to 21% if the kinship was derived from the QTNs only. The power jump over to 50% when the kinship was derived from all QTNs except the one of test.</a:t>
            </a:r>
            <a:endParaRPr b="0" lang="en-US" sz="2000" spc="-1" strike="noStrike">
              <a:latin typeface="Arial"/>
            </a:endParaRPr>
          </a:p>
        </p:txBody>
      </p:sp>
      <p:sp>
        <p:nvSpPr>
          <p:cNvPr id="249" name="TextShape 3"/>
          <p:cNvSpPr txBox="1"/>
          <p:nvPr/>
        </p:nvSpPr>
        <p:spPr>
          <a:xfrm>
            <a:off x="3884760" y="8685360"/>
            <a:ext cx="2971440" cy="456840"/>
          </a:xfrm>
          <a:prstGeom prst="rect">
            <a:avLst/>
          </a:prstGeom>
          <a:noFill/>
          <a:ln>
            <a:noFill/>
          </a:ln>
        </p:spPr>
        <p:txBody>
          <a:bodyPr anchor="b">
            <a:noAutofit/>
          </a:bodyPr>
          <a:p>
            <a:pPr algn="r">
              <a:lnSpc>
                <a:spcPct val="100000"/>
              </a:lnSpc>
            </a:pPr>
            <a:fld id="{CD81AB02-9E87-45C1-87F0-9A201D7CF334}"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PlaceHolder 1"/>
          <p:cNvSpPr>
            <a:spLocks noGrp="1"/>
          </p:cNvSpPr>
          <p:nvPr>
            <p:ph type="sldImg"/>
          </p:nvPr>
        </p:nvSpPr>
        <p:spPr>
          <a:xfrm>
            <a:off x="1143000" y="685800"/>
            <a:ext cx="4571640" cy="3428640"/>
          </a:xfrm>
          <a:prstGeom prst="rect">
            <a:avLst/>
          </a:prstGeom>
        </p:spPr>
      </p:sp>
      <p:sp>
        <p:nvSpPr>
          <p:cNvPr id="251" name="PlaceHolder 2"/>
          <p:cNvSpPr>
            <a:spLocks noGrp="1"/>
          </p:cNvSpPr>
          <p:nvPr>
            <p:ph type="body"/>
          </p:nvPr>
        </p:nvSpPr>
        <p:spPr>
          <a:xfrm>
            <a:off x="685800" y="4343400"/>
            <a:ext cx="5486040" cy="4114440"/>
          </a:xfrm>
          <a:prstGeom prst="rect">
            <a:avLst/>
          </a:prstGeom>
        </p:spPr>
        <p:txBody>
          <a:bodyPr>
            <a:normAutofit/>
          </a:bodyPr>
          <a:p>
            <a:pPr marL="216000" indent="-216000">
              <a:lnSpc>
                <a:spcPct val="100000"/>
              </a:lnSpc>
            </a:pPr>
            <a:r>
              <a:rPr b="0" lang="en-US" sz="2000" spc="-1" strike="noStrike">
                <a:latin typeface="Arial"/>
              </a:rPr>
              <a:t>A simulation study shoed that the statistical power is 42% if all SNPs were used to derive the kinship. The power reduced to 21% if the kinship was derived from the QTNs only. The power jump over to 50% when the kinship was derived from all QTNs except the one of test.</a:t>
            </a:r>
            <a:endParaRPr b="0" lang="en-US" sz="2000" spc="-1" strike="noStrike">
              <a:latin typeface="Arial"/>
            </a:endParaRPr>
          </a:p>
        </p:txBody>
      </p:sp>
      <p:sp>
        <p:nvSpPr>
          <p:cNvPr id="252" name="TextShape 3"/>
          <p:cNvSpPr txBox="1"/>
          <p:nvPr/>
        </p:nvSpPr>
        <p:spPr>
          <a:xfrm>
            <a:off x="3884760" y="8685360"/>
            <a:ext cx="2971440" cy="456840"/>
          </a:xfrm>
          <a:prstGeom prst="rect">
            <a:avLst/>
          </a:prstGeom>
          <a:noFill/>
          <a:ln>
            <a:noFill/>
          </a:ln>
        </p:spPr>
        <p:txBody>
          <a:bodyPr anchor="b">
            <a:noAutofit/>
          </a:bodyPr>
          <a:p>
            <a:pPr algn="r">
              <a:lnSpc>
                <a:spcPct val="100000"/>
              </a:lnSpc>
            </a:pPr>
            <a:fld id="{5C38573A-B014-4ABB-852E-04F97BE593B6}"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PlaceHolder 1"/>
          <p:cNvSpPr>
            <a:spLocks noGrp="1"/>
          </p:cNvSpPr>
          <p:nvPr>
            <p:ph type="sldImg"/>
          </p:nvPr>
        </p:nvSpPr>
        <p:spPr>
          <a:xfrm>
            <a:off x="1143000" y="685800"/>
            <a:ext cx="4571640" cy="3428640"/>
          </a:xfrm>
          <a:prstGeom prst="rect">
            <a:avLst/>
          </a:prstGeom>
        </p:spPr>
      </p:sp>
      <p:sp>
        <p:nvSpPr>
          <p:cNvPr id="254" name="PlaceHolder 2"/>
          <p:cNvSpPr>
            <a:spLocks noGrp="1"/>
          </p:cNvSpPr>
          <p:nvPr>
            <p:ph type="body"/>
          </p:nvPr>
        </p:nvSpPr>
        <p:spPr>
          <a:xfrm>
            <a:off x="685800" y="4343400"/>
            <a:ext cx="5486040" cy="4114440"/>
          </a:xfrm>
          <a:prstGeom prst="rect">
            <a:avLst/>
          </a:prstGeom>
        </p:spPr>
        <p:txBody>
          <a:bodyPr>
            <a:normAutofit/>
          </a:bodyPr>
          <a:p>
            <a:pPr marL="216000" indent="-216000">
              <a:lnSpc>
                <a:spcPct val="100000"/>
              </a:lnSpc>
            </a:pPr>
            <a:r>
              <a:rPr b="0" lang="en-US" sz="2000" spc="-1" strike="noStrike">
                <a:latin typeface="Arial"/>
              </a:rPr>
              <a:t>A simulation study shoed that the statistical power is 42% if all SNPs were used to derive the kinship. The power reduced to 21% if the kinship was derived from the QTNs only. The power jump over to 50% when the kinship was derived from all QTNs except the one of test.</a:t>
            </a:r>
            <a:endParaRPr b="0" lang="en-US" sz="2000" spc="-1" strike="noStrike">
              <a:latin typeface="Arial"/>
            </a:endParaRPr>
          </a:p>
        </p:txBody>
      </p:sp>
      <p:sp>
        <p:nvSpPr>
          <p:cNvPr id="255" name="TextShape 3"/>
          <p:cNvSpPr txBox="1"/>
          <p:nvPr/>
        </p:nvSpPr>
        <p:spPr>
          <a:xfrm>
            <a:off x="3884760" y="8685360"/>
            <a:ext cx="2971440" cy="456840"/>
          </a:xfrm>
          <a:prstGeom prst="rect">
            <a:avLst/>
          </a:prstGeom>
          <a:noFill/>
          <a:ln>
            <a:noFill/>
          </a:ln>
        </p:spPr>
        <p:txBody>
          <a:bodyPr anchor="b">
            <a:noAutofit/>
          </a:bodyPr>
          <a:p>
            <a:pPr algn="r">
              <a:lnSpc>
                <a:spcPct val="100000"/>
              </a:lnSpc>
            </a:pPr>
            <a:fld id="{415240E1-3B2C-4DB4-84CC-80A55156456C}"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PlaceHolder 1"/>
          <p:cNvSpPr>
            <a:spLocks noGrp="1"/>
          </p:cNvSpPr>
          <p:nvPr>
            <p:ph type="sldImg"/>
          </p:nvPr>
        </p:nvSpPr>
        <p:spPr>
          <a:xfrm>
            <a:off x="1143000" y="685800"/>
            <a:ext cx="4571640" cy="3428640"/>
          </a:xfrm>
          <a:prstGeom prst="rect">
            <a:avLst/>
          </a:prstGeom>
        </p:spPr>
      </p:sp>
      <p:sp>
        <p:nvSpPr>
          <p:cNvPr id="257" name="PlaceHolder 2"/>
          <p:cNvSpPr>
            <a:spLocks noGrp="1"/>
          </p:cNvSpPr>
          <p:nvPr>
            <p:ph type="body"/>
          </p:nvPr>
        </p:nvSpPr>
        <p:spPr>
          <a:xfrm>
            <a:off x="685800" y="4343400"/>
            <a:ext cx="5486040" cy="4114440"/>
          </a:xfrm>
          <a:prstGeom prst="rect">
            <a:avLst/>
          </a:prstGeom>
        </p:spPr>
        <p:txBody>
          <a:bodyPr>
            <a:normAutofit/>
          </a:bodyPr>
          <a:p>
            <a:endParaRPr b="0" lang="en-US" sz="2000" spc="-1" strike="noStrike">
              <a:latin typeface="Arial"/>
            </a:endParaRPr>
          </a:p>
        </p:txBody>
      </p:sp>
      <p:sp>
        <p:nvSpPr>
          <p:cNvPr id="258" name="TextShape 3"/>
          <p:cNvSpPr txBox="1"/>
          <p:nvPr/>
        </p:nvSpPr>
        <p:spPr>
          <a:xfrm>
            <a:off x="3884760" y="8685360"/>
            <a:ext cx="2971440" cy="456840"/>
          </a:xfrm>
          <a:prstGeom prst="rect">
            <a:avLst/>
          </a:prstGeom>
          <a:noFill/>
          <a:ln>
            <a:noFill/>
          </a:ln>
        </p:spPr>
        <p:txBody>
          <a:bodyPr anchor="b">
            <a:noAutofit/>
          </a:bodyPr>
          <a:p>
            <a:pPr algn="r">
              <a:lnSpc>
                <a:spcPct val="100000"/>
              </a:lnSpc>
            </a:pPr>
            <a:fld id="{BC0534D8-67D1-4179-9D2B-E58A2AD626CE}"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PlaceHolder 1"/>
          <p:cNvSpPr>
            <a:spLocks noGrp="1"/>
          </p:cNvSpPr>
          <p:nvPr>
            <p:ph type="sldImg"/>
          </p:nvPr>
        </p:nvSpPr>
        <p:spPr>
          <a:xfrm>
            <a:off x="1143000" y="685800"/>
            <a:ext cx="4571640" cy="3428640"/>
          </a:xfrm>
          <a:prstGeom prst="rect">
            <a:avLst/>
          </a:prstGeom>
        </p:spPr>
      </p:sp>
      <p:sp>
        <p:nvSpPr>
          <p:cNvPr id="239" name="PlaceHolder 2"/>
          <p:cNvSpPr>
            <a:spLocks noGrp="1"/>
          </p:cNvSpPr>
          <p:nvPr>
            <p:ph type="body"/>
          </p:nvPr>
        </p:nvSpPr>
        <p:spPr>
          <a:xfrm>
            <a:off x="685800" y="4343400"/>
            <a:ext cx="5486040" cy="4114440"/>
          </a:xfrm>
          <a:prstGeom prst="rect">
            <a:avLst/>
          </a:prstGeom>
        </p:spPr>
        <p:txBody>
          <a:bodyPr>
            <a:normAutofit/>
          </a:bodyPr>
          <a:p>
            <a:pPr marL="216000" indent="-216000">
              <a:lnSpc>
                <a:spcPct val="100000"/>
              </a:lnSpc>
            </a:pPr>
            <a:r>
              <a:rPr b="0" lang="en-US" sz="2000" spc="-1" strike="noStrike">
                <a:latin typeface="Arial"/>
              </a:rPr>
              <a:t>A simulation study shoed that the statistical power is 42% if all SNPs were used to derive the kinship. The power reduced to 21% if the kinship was derived from the QTNs only. The power jump over to 50% when the kinship was derived from all QTNs except the one of test.</a:t>
            </a:r>
            <a:endParaRPr b="0" lang="en-US" sz="2000" spc="-1" strike="noStrike">
              <a:latin typeface="Arial"/>
            </a:endParaRPr>
          </a:p>
        </p:txBody>
      </p:sp>
      <p:sp>
        <p:nvSpPr>
          <p:cNvPr id="240" name="TextShape 3"/>
          <p:cNvSpPr txBox="1"/>
          <p:nvPr/>
        </p:nvSpPr>
        <p:spPr>
          <a:xfrm>
            <a:off x="3884760" y="8685360"/>
            <a:ext cx="2971440" cy="456840"/>
          </a:xfrm>
          <a:prstGeom prst="rect">
            <a:avLst/>
          </a:prstGeom>
          <a:noFill/>
          <a:ln>
            <a:noFill/>
          </a:ln>
        </p:spPr>
        <p:txBody>
          <a:bodyPr anchor="b">
            <a:noAutofit/>
          </a:bodyPr>
          <a:p>
            <a:pPr algn="r">
              <a:lnSpc>
                <a:spcPct val="100000"/>
              </a:lnSpc>
            </a:pPr>
            <a:fld id="{7A604C95-2DF3-4CE8-AE92-70D765F82288}"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PlaceHolder 1"/>
          <p:cNvSpPr>
            <a:spLocks noGrp="1"/>
          </p:cNvSpPr>
          <p:nvPr>
            <p:ph type="sldImg"/>
          </p:nvPr>
        </p:nvSpPr>
        <p:spPr>
          <a:xfrm>
            <a:off x="1143000" y="685800"/>
            <a:ext cx="4571640" cy="3428640"/>
          </a:xfrm>
          <a:prstGeom prst="rect">
            <a:avLst/>
          </a:prstGeom>
        </p:spPr>
      </p:sp>
      <p:sp>
        <p:nvSpPr>
          <p:cNvPr id="242" name="PlaceHolder 2"/>
          <p:cNvSpPr>
            <a:spLocks noGrp="1"/>
          </p:cNvSpPr>
          <p:nvPr>
            <p:ph type="body"/>
          </p:nvPr>
        </p:nvSpPr>
        <p:spPr>
          <a:xfrm>
            <a:off x="685800" y="4343400"/>
            <a:ext cx="5486040" cy="4114440"/>
          </a:xfrm>
          <a:prstGeom prst="rect">
            <a:avLst/>
          </a:prstGeom>
        </p:spPr>
        <p:txBody>
          <a:bodyPr>
            <a:normAutofit fontScale="55000"/>
          </a:bodyPr>
          <a:p>
            <a:pPr marL="216000" indent="-216000">
              <a:lnSpc>
                <a:spcPct val="100000"/>
              </a:lnSpc>
            </a:pPr>
            <a:r>
              <a:rPr b="0" lang="en-US" sz="2000" spc="-1" strike="noStrike">
                <a:latin typeface="Arial"/>
              </a:rPr>
              <a:t>Settlement of kinship at trait base. Pedigree is the first information used to estimate kinship which are general expectation for a pair of individuals, e.g. full sib A and B have kinship of 50%. The introduction of genetic diagnostic markers increases the certainty for a specific Mendilian trait, e.g. full sibs are identical and have kinship of 1 for color. The certainty also are also increased for complex traits with multiple markers covering entire genome and became the general realized kinship, e.g. full sibs A and B have kinship of 60% instead of 50%. With dense markers, a trait specific realized kinship exist (theoretically) by using all the QTNs underlying the trait. A kinship with all QTNs (full) is ideal for genome prediction. However, its complimentary (using all QTNs except the one of test) should be used for association study to remove the confronting between the kinship and the tested SNPs.</a:t>
            </a:r>
            <a:endParaRPr b="0" lang="en-US" sz="2000" spc="-1" strike="noStrike">
              <a:latin typeface="Arial"/>
            </a:endParaRPr>
          </a:p>
        </p:txBody>
      </p:sp>
      <p:sp>
        <p:nvSpPr>
          <p:cNvPr id="243" name="TextShape 3"/>
          <p:cNvSpPr txBox="1"/>
          <p:nvPr/>
        </p:nvSpPr>
        <p:spPr>
          <a:xfrm>
            <a:off x="3884760" y="8685360"/>
            <a:ext cx="2971440" cy="456840"/>
          </a:xfrm>
          <a:prstGeom prst="rect">
            <a:avLst/>
          </a:prstGeom>
          <a:noFill/>
          <a:ln>
            <a:noFill/>
          </a:ln>
        </p:spPr>
        <p:txBody>
          <a:bodyPr anchor="b">
            <a:noAutofit/>
          </a:bodyPr>
          <a:p>
            <a:pPr algn="r">
              <a:lnSpc>
                <a:spcPct val="100000"/>
              </a:lnSpc>
            </a:pPr>
            <a:fld id="{E18DE751-91BE-4CEC-9FBB-749CA69DAA5A}"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PlaceHolder 1"/>
          <p:cNvSpPr>
            <a:spLocks noGrp="1"/>
          </p:cNvSpPr>
          <p:nvPr>
            <p:ph type="sldImg"/>
          </p:nvPr>
        </p:nvSpPr>
        <p:spPr>
          <a:xfrm>
            <a:off x="1143000" y="685800"/>
            <a:ext cx="4571640" cy="3428640"/>
          </a:xfrm>
          <a:prstGeom prst="rect">
            <a:avLst/>
          </a:prstGeom>
        </p:spPr>
      </p:sp>
      <p:sp>
        <p:nvSpPr>
          <p:cNvPr id="245" name="PlaceHolder 2"/>
          <p:cNvSpPr>
            <a:spLocks noGrp="1"/>
          </p:cNvSpPr>
          <p:nvPr>
            <p:ph type="body"/>
          </p:nvPr>
        </p:nvSpPr>
        <p:spPr>
          <a:xfrm>
            <a:off x="685800" y="4343400"/>
            <a:ext cx="5486040" cy="4114440"/>
          </a:xfrm>
          <a:prstGeom prst="rect">
            <a:avLst/>
          </a:prstGeom>
        </p:spPr>
        <p:txBody>
          <a:bodyPr>
            <a:normAutofit/>
          </a:bodyPr>
          <a:p>
            <a:pPr marL="216000" indent="-216000">
              <a:lnSpc>
                <a:spcPct val="100000"/>
              </a:lnSpc>
            </a:pPr>
            <a:r>
              <a:rPr b="0" lang="en-US" sz="2000" spc="-1" strike="noStrike">
                <a:latin typeface="Arial"/>
              </a:rPr>
              <a:t>A simulation study shoed that the statistical power is 42% if all SNPs were used to derive the kinship. The power reduced to 21% if the kinship was derived from the QTNs only. The power jump over to 50% when the kinship was derived from all QTNs except the one of test.</a:t>
            </a:r>
            <a:endParaRPr b="0" lang="en-US" sz="2000" spc="-1" strike="noStrike">
              <a:latin typeface="Arial"/>
            </a:endParaRPr>
          </a:p>
        </p:txBody>
      </p:sp>
      <p:sp>
        <p:nvSpPr>
          <p:cNvPr id="246" name="TextShape 3"/>
          <p:cNvSpPr txBox="1"/>
          <p:nvPr/>
        </p:nvSpPr>
        <p:spPr>
          <a:xfrm>
            <a:off x="3884760" y="8685360"/>
            <a:ext cx="2971440" cy="456840"/>
          </a:xfrm>
          <a:prstGeom prst="rect">
            <a:avLst/>
          </a:prstGeom>
          <a:noFill/>
          <a:ln>
            <a:noFill/>
          </a:ln>
        </p:spPr>
        <p:txBody>
          <a:bodyPr anchor="b">
            <a:noAutofit/>
          </a:bodyPr>
          <a:p>
            <a:pPr algn="r">
              <a:lnSpc>
                <a:spcPct val="100000"/>
              </a:lnSpc>
            </a:pPr>
            <a:fld id="{CEF801A6-497F-472E-B8D8-28CEBAF5589B}"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338400"/>
            <a:ext cx="8229240" cy="1252440"/>
          </a:xfrm>
          <a:prstGeom prst="rect">
            <a:avLst/>
          </a:prstGeom>
        </p:spPr>
        <p:txBody>
          <a:bodyPr lIns="0" rIns="0" tIns="0" bIns="0" anchor="ctr">
            <a:noAutofit/>
          </a:bodyPr>
          <a:p>
            <a:endParaRPr b="0" lang="en-US" sz="1800" spc="-1" strike="noStrike">
              <a:solidFill>
                <a:srgbClr val="000000"/>
              </a:solidFill>
              <a:latin typeface="Candara"/>
            </a:endParaRPr>
          </a:p>
        </p:txBody>
      </p:sp>
      <p:sp>
        <p:nvSpPr>
          <p:cNvPr id="34" name="PlaceHolder 2"/>
          <p:cNvSpPr>
            <a:spLocks noGrp="1"/>
          </p:cNvSpPr>
          <p:nvPr>
            <p:ph type="body"/>
          </p:nvPr>
        </p:nvSpPr>
        <p:spPr>
          <a:xfrm>
            <a:off x="871920" y="2675520"/>
            <a:ext cx="7408080" cy="1645560"/>
          </a:xfrm>
          <a:prstGeom prst="rect">
            <a:avLst/>
          </a:prstGeom>
        </p:spPr>
        <p:txBody>
          <a:bodyPr lIns="0" rIns="0" tIns="0" bIns="0">
            <a:normAutofit/>
          </a:bodyPr>
          <a:p>
            <a:endParaRPr b="0" lang="en-US" sz="2400" spc="-1" strike="noStrike">
              <a:solidFill>
                <a:srgbClr val="073e87"/>
              </a:solidFill>
              <a:latin typeface="Candara"/>
            </a:endParaRPr>
          </a:p>
        </p:txBody>
      </p:sp>
      <p:sp>
        <p:nvSpPr>
          <p:cNvPr id="35" name="PlaceHolder 3"/>
          <p:cNvSpPr>
            <a:spLocks noGrp="1"/>
          </p:cNvSpPr>
          <p:nvPr>
            <p:ph type="body"/>
          </p:nvPr>
        </p:nvSpPr>
        <p:spPr>
          <a:xfrm>
            <a:off x="871920" y="4477680"/>
            <a:ext cx="7408080" cy="1645560"/>
          </a:xfrm>
          <a:prstGeom prst="rect">
            <a:avLst/>
          </a:prstGeom>
        </p:spPr>
        <p:txBody>
          <a:bodyPr lIns="0" rIns="0" tIns="0" bIns="0">
            <a:normAutofit/>
          </a:bodyPr>
          <a:p>
            <a:endParaRPr b="0" lang="en-US" sz="2400" spc="-1" strike="noStrike">
              <a:solidFill>
                <a:srgbClr val="073e87"/>
              </a:solidFill>
              <a:latin typeface="Candara"/>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457200" y="338400"/>
            <a:ext cx="8229240" cy="1252440"/>
          </a:xfrm>
          <a:prstGeom prst="rect">
            <a:avLst/>
          </a:prstGeom>
        </p:spPr>
        <p:txBody>
          <a:bodyPr lIns="0" rIns="0" tIns="0" bIns="0" anchor="ctr">
            <a:noAutofit/>
          </a:bodyPr>
          <a:p>
            <a:endParaRPr b="0" lang="en-US" sz="1800" spc="-1" strike="noStrike">
              <a:solidFill>
                <a:srgbClr val="000000"/>
              </a:solidFill>
              <a:latin typeface="Candara"/>
            </a:endParaRPr>
          </a:p>
        </p:txBody>
      </p:sp>
      <p:sp>
        <p:nvSpPr>
          <p:cNvPr id="37" name="PlaceHolder 2"/>
          <p:cNvSpPr>
            <a:spLocks noGrp="1"/>
          </p:cNvSpPr>
          <p:nvPr>
            <p:ph type="body"/>
          </p:nvPr>
        </p:nvSpPr>
        <p:spPr>
          <a:xfrm>
            <a:off x="871920" y="2675520"/>
            <a:ext cx="3615120" cy="1645560"/>
          </a:xfrm>
          <a:prstGeom prst="rect">
            <a:avLst/>
          </a:prstGeom>
        </p:spPr>
        <p:txBody>
          <a:bodyPr lIns="0" rIns="0" tIns="0" bIns="0">
            <a:normAutofit/>
          </a:bodyPr>
          <a:p>
            <a:endParaRPr b="0" lang="en-US" sz="2400" spc="-1" strike="noStrike">
              <a:solidFill>
                <a:srgbClr val="073e87"/>
              </a:solidFill>
              <a:latin typeface="Candara"/>
            </a:endParaRPr>
          </a:p>
        </p:txBody>
      </p:sp>
      <p:sp>
        <p:nvSpPr>
          <p:cNvPr id="38" name="PlaceHolder 3"/>
          <p:cNvSpPr>
            <a:spLocks noGrp="1"/>
          </p:cNvSpPr>
          <p:nvPr>
            <p:ph type="body"/>
          </p:nvPr>
        </p:nvSpPr>
        <p:spPr>
          <a:xfrm>
            <a:off x="4668120" y="2675520"/>
            <a:ext cx="3615120" cy="1645560"/>
          </a:xfrm>
          <a:prstGeom prst="rect">
            <a:avLst/>
          </a:prstGeom>
        </p:spPr>
        <p:txBody>
          <a:bodyPr lIns="0" rIns="0" tIns="0" bIns="0">
            <a:normAutofit/>
          </a:bodyPr>
          <a:p>
            <a:endParaRPr b="0" lang="en-US" sz="2400" spc="-1" strike="noStrike">
              <a:solidFill>
                <a:srgbClr val="073e87"/>
              </a:solidFill>
              <a:latin typeface="Candara"/>
            </a:endParaRPr>
          </a:p>
        </p:txBody>
      </p:sp>
      <p:sp>
        <p:nvSpPr>
          <p:cNvPr id="39" name="PlaceHolder 4"/>
          <p:cNvSpPr>
            <a:spLocks noGrp="1"/>
          </p:cNvSpPr>
          <p:nvPr>
            <p:ph type="body"/>
          </p:nvPr>
        </p:nvSpPr>
        <p:spPr>
          <a:xfrm>
            <a:off x="871920" y="4477680"/>
            <a:ext cx="3615120" cy="1645560"/>
          </a:xfrm>
          <a:prstGeom prst="rect">
            <a:avLst/>
          </a:prstGeom>
        </p:spPr>
        <p:txBody>
          <a:bodyPr lIns="0" rIns="0" tIns="0" bIns="0">
            <a:normAutofit/>
          </a:bodyPr>
          <a:p>
            <a:endParaRPr b="0" lang="en-US" sz="2400" spc="-1" strike="noStrike">
              <a:solidFill>
                <a:srgbClr val="073e87"/>
              </a:solidFill>
              <a:latin typeface="Candara"/>
            </a:endParaRPr>
          </a:p>
        </p:txBody>
      </p:sp>
      <p:sp>
        <p:nvSpPr>
          <p:cNvPr id="40" name="PlaceHolder 5"/>
          <p:cNvSpPr>
            <a:spLocks noGrp="1"/>
          </p:cNvSpPr>
          <p:nvPr>
            <p:ph type="body"/>
          </p:nvPr>
        </p:nvSpPr>
        <p:spPr>
          <a:xfrm>
            <a:off x="4668120" y="4477680"/>
            <a:ext cx="3615120" cy="1645560"/>
          </a:xfrm>
          <a:prstGeom prst="rect">
            <a:avLst/>
          </a:prstGeom>
        </p:spPr>
        <p:txBody>
          <a:bodyPr lIns="0" rIns="0" tIns="0" bIns="0">
            <a:normAutofit/>
          </a:bodyPr>
          <a:p>
            <a:endParaRPr b="0" lang="en-US" sz="2400" spc="-1" strike="noStrike">
              <a:solidFill>
                <a:srgbClr val="073e87"/>
              </a:solidFill>
              <a:latin typeface="Candara"/>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457200" y="338400"/>
            <a:ext cx="8229240" cy="1252440"/>
          </a:xfrm>
          <a:prstGeom prst="rect">
            <a:avLst/>
          </a:prstGeom>
        </p:spPr>
        <p:txBody>
          <a:bodyPr lIns="0" rIns="0" tIns="0" bIns="0" anchor="ctr">
            <a:noAutofit/>
          </a:bodyPr>
          <a:p>
            <a:endParaRPr b="0" lang="en-US" sz="1800" spc="-1" strike="noStrike">
              <a:solidFill>
                <a:srgbClr val="000000"/>
              </a:solidFill>
              <a:latin typeface="Candara"/>
            </a:endParaRPr>
          </a:p>
        </p:txBody>
      </p:sp>
      <p:sp>
        <p:nvSpPr>
          <p:cNvPr id="42" name="PlaceHolder 2"/>
          <p:cNvSpPr>
            <a:spLocks noGrp="1"/>
          </p:cNvSpPr>
          <p:nvPr>
            <p:ph type="body"/>
          </p:nvPr>
        </p:nvSpPr>
        <p:spPr>
          <a:xfrm>
            <a:off x="871920" y="2675520"/>
            <a:ext cx="2385000" cy="1645560"/>
          </a:xfrm>
          <a:prstGeom prst="rect">
            <a:avLst/>
          </a:prstGeom>
        </p:spPr>
        <p:txBody>
          <a:bodyPr lIns="0" rIns="0" tIns="0" bIns="0">
            <a:normAutofit/>
          </a:bodyPr>
          <a:p>
            <a:endParaRPr b="0" lang="en-US" sz="2400" spc="-1" strike="noStrike">
              <a:solidFill>
                <a:srgbClr val="073e87"/>
              </a:solidFill>
              <a:latin typeface="Candara"/>
            </a:endParaRPr>
          </a:p>
        </p:txBody>
      </p:sp>
      <p:sp>
        <p:nvSpPr>
          <p:cNvPr id="43" name="PlaceHolder 3"/>
          <p:cNvSpPr>
            <a:spLocks noGrp="1"/>
          </p:cNvSpPr>
          <p:nvPr>
            <p:ph type="body"/>
          </p:nvPr>
        </p:nvSpPr>
        <p:spPr>
          <a:xfrm>
            <a:off x="3376440" y="2675520"/>
            <a:ext cx="2385000" cy="1645560"/>
          </a:xfrm>
          <a:prstGeom prst="rect">
            <a:avLst/>
          </a:prstGeom>
        </p:spPr>
        <p:txBody>
          <a:bodyPr lIns="0" rIns="0" tIns="0" bIns="0">
            <a:normAutofit/>
          </a:bodyPr>
          <a:p>
            <a:endParaRPr b="0" lang="en-US" sz="2400" spc="-1" strike="noStrike">
              <a:solidFill>
                <a:srgbClr val="073e87"/>
              </a:solidFill>
              <a:latin typeface="Candara"/>
            </a:endParaRPr>
          </a:p>
        </p:txBody>
      </p:sp>
      <p:sp>
        <p:nvSpPr>
          <p:cNvPr id="44" name="PlaceHolder 4"/>
          <p:cNvSpPr>
            <a:spLocks noGrp="1"/>
          </p:cNvSpPr>
          <p:nvPr>
            <p:ph type="body"/>
          </p:nvPr>
        </p:nvSpPr>
        <p:spPr>
          <a:xfrm>
            <a:off x="5881320" y="2675520"/>
            <a:ext cx="2385000" cy="1645560"/>
          </a:xfrm>
          <a:prstGeom prst="rect">
            <a:avLst/>
          </a:prstGeom>
        </p:spPr>
        <p:txBody>
          <a:bodyPr lIns="0" rIns="0" tIns="0" bIns="0">
            <a:normAutofit/>
          </a:bodyPr>
          <a:p>
            <a:endParaRPr b="0" lang="en-US" sz="2400" spc="-1" strike="noStrike">
              <a:solidFill>
                <a:srgbClr val="073e87"/>
              </a:solidFill>
              <a:latin typeface="Candara"/>
            </a:endParaRPr>
          </a:p>
        </p:txBody>
      </p:sp>
      <p:sp>
        <p:nvSpPr>
          <p:cNvPr id="45" name="PlaceHolder 5"/>
          <p:cNvSpPr>
            <a:spLocks noGrp="1"/>
          </p:cNvSpPr>
          <p:nvPr>
            <p:ph type="body"/>
          </p:nvPr>
        </p:nvSpPr>
        <p:spPr>
          <a:xfrm>
            <a:off x="871920" y="4477680"/>
            <a:ext cx="2385000" cy="1645560"/>
          </a:xfrm>
          <a:prstGeom prst="rect">
            <a:avLst/>
          </a:prstGeom>
        </p:spPr>
        <p:txBody>
          <a:bodyPr lIns="0" rIns="0" tIns="0" bIns="0">
            <a:normAutofit/>
          </a:bodyPr>
          <a:p>
            <a:endParaRPr b="0" lang="en-US" sz="2400" spc="-1" strike="noStrike">
              <a:solidFill>
                <a:srgbClr val="073e87"/>
              </a:solidFill>
              <a:latin typeface="Candara"/>
            </a:endParaRPr>
          </a:p>
        </p:txBody>
      </p:sp>
      <p:sp>
        <p:nvSpPr>
          <p:cNvPr id="46" name="PlaceHolder 6"/>
          <p:cNvSpPr>
            <a:spLocks noGrp="1"/>
          </p:cNvSpPr>
          <p:nvPr>
            <p:ph type="body"/>
          </p:nvPr>
        </p:nvSpPr>
        <p:spPr>
          <a:xfrm>
            <a:off x="3376440" y="4477680"/>
            <a:ext cx="2385000" cy="1645560"/>
          </a:xfrm>
          <a:prstGeom prst="rect">
            <a:avLst/>
          </a:prstGeom>
        </p:spPr>
        <p:txBody>
          <a:bodyPr lIns="0" rIns="0" tIns="0" bIns="0">
            <a:normAutofit/>
          </a:bodyPr>
          <a:p>
            <a:endParaRPr b="0" lang="en-US" sz="2400" spc="-1" strike="noStrike">
              <a:solidFill>
                <a:srgbClr val="073e87"/>
              </a:solidFill>
              <a:latin typeface="Candara"/>
            </a:endParaRPr>
          </a:p>
        </p:txBody>
      </p:sp>
      <p:sp>
        <p:nvSpPr>
          <p:cNvPr id="47" name="PlaceHolder 7"/>
          <p:cNvSpPr>
            <a:spLocks noGrp="1"/>
          </p:cNvSpPr>
          <p:nvPr>
            <p:ph type="body"/>
          </p:nvPr>
        </p:nvSpPr>
        <p:spPr>
          <a:xfrm>
            <a:off x="5881320" y="4477680"/>
            <a:ext cx="2385000" cy="1645560"/>
          </a:xfrm>
          <a:prstGeom prst="rect">
            <a:avLst/>
          </a:prstGeom>
        </p:spPr>
        <p:txBody>
          <a:bodyPr lIns="0" rIns="0" tIns="0" bIns="0">
            <a:normAutofit/>
          </a:bodyPr>
          <a:p>
            <a:endParaRPr b="0" lang="en-US" sz="2400" spc="-1" strike="noStrike">
              <a:solidFill>
                <a:srgbClr val="073e87"/>
              </a:solidFill>
              <a:latin typeface="Candara"/>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338400"/>
            <a:ext cx="8229240" cy="1252440"/>
          </a:xfrm>
          <a:prstGeom prst="rect">
            <a:avLst/>
          </a:prstGeom>
        </p:spPr>
        <p:txBody>
          <a:bodyPr lIns="0" rIns="0" tIns="0" bIns="0" anchor="ctr">
            <a:noAutofit/>
          </a:bodyPr>
          <a:p>
            <a:endParaRPr b="0" lang="en-US" sz="1800" spc="-1" strike="noStrike">
              <a:solidFill>
                <a:srgbClr val="000000"/>
              </a:solidFill>
              <a:latin typeface="Candara"/>
            </a:endParaRPr>
          </a:p>
        </p:txBody>
      </p:sp>
      <p:sp>
        <p:nvSpPr>
          <p:cNvPr id="61" name="PlaceHolder 2"/>
          <p:cNvSpPr>
            <a:spLocks noGrp="1"/>
          </p:cNvSpPr>
          <p:nvPr>
            <p:ph type="subTitle"/>
          </p:nvPr>
        </p:nvSpPr>
        <p:spPr>
          <a:xfrm>
            <a:off x="871920" y="2675520"/>
            <a:ext cx="7408080" cy="3450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338400"/>
            <a:ext cx="8229240" cy="1252440"/>
          </a:xfrm>
          <a:prstGeom prst="rect">
            <a:avLst/>
          </a:prstGeom>
        </p:spPr>
        <p:txBody>
          <a:bodyPr lIns="0" rIns="0" tIns="0" bIns="0" anchor="ctr">
            <a:noAutofit/>
          </a:bodyPr>
          <a:p>
            <a:endParaRPr b="0" lang="en-US" sz="1800" spc="-1" strike="noStrike">
              <a:solidFill>
                <a:srgbClr val="000000"/>
              </a:solidFill>
              <a:latin typeface="Candara"/>
            </a:endParaRPr>
          </a:p>
        </p:txBody>
      </p:sp>
      <p:sp>
        <p:nvSpPr>
          <p:cNvPr id="63" name="PlaceHolder 2"/>
          <p:cNvSpPr>
            <a:spLocks noGrp="1"/>
          </p:cNvSpPr>
          <p:nvPr>
            <p:ph type="body"/>
          </p:nvPr>
        </p:nvSpPr>
        <p:spPr>
          <a:xfrm>
            <a:off x="871920" y="2675520"/>
            <a:ext cx="7408080" cy="3450240"/>
          </a:xfrm>
          <a:prstGeom prst="rect">
            <a:avLst/>
          </a:prstGeom>
        </p:spPr>
        <p:txBody>
          <a:bodyPr lIns="0" rIns="0" tIns="0" bIns="0">
            <a:normAutofit/>
          </a:bodyPr>
          <a:p>
            <a:endParaRPr b="0" lang="en-US" sz="2400" spc="-1" strike="noStrike">
              <a:solidFill>
                <a:srgbClr val="073e87"/>
              </a:solidFill>
              <a:latin typeface="Candara"/>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338400"/>
            <a:ext cx="8229240" cy="1252440"/>
          </a:xfrm>
          <a:prstGeom prst="rect">
            <a:avLst/>
          </a:prstGeom>
        </p:spPr>
        <p:txBody>
          <a:bodyPr lIns="0" rIns="0" tIns="0" bIns="0" anchor="ctr">
            <a:noAutofit/>
          </a:bodyPr>
          <a:p>
            <a:endParaRPr b="0" lang="en-US" sz="1800" spc="-1" strike="noStrike">
              <a:solidFill>
                <a:srgbClr val="000000"/>
              </a:solidFill>
              <a:latin typeface="Candara"/>
            </a:endParaRPr>
          </a:p>
        </p:txBody>
      </p:sp>
      <p:sp>
        <p:nvSpPr>
          <p:cNvPr id="65" name="PlaceHolder 2"/>
          <p:cNvSpPr>
            <a:spLocks noGrp="1"/>
          </p:cNvSpPr>
          <p:nvPr>
            <p:ph type="body"/>
          </p:nvPr>
        </p:nvSpPr>
        <p:spPr>
          <a:xfrm>
            <a:off x="871920" y="2675520"/>
            <a:ext cx="3615120" cy="3450240"/>
          </a:xfrm>
          <a:prstGeom prst="rect">
            <a:avLst/>
          </a:prstGeom>
        </p:spPr>
        <p:txBody>
          <a:bodyPr lIns="0" rIns="0" tIns="0" bIns="0">
            <a:normAutofit/>
          </a:bodyPr>
          <a:p>
            <a:endParaRPr b="0" lang="en-US" sz="2400" spc="-1" strike="noStrike">
              <a:solidFill>
                <a:srgbClr val="073e87"/>
              </a:solidFill>
              <a:latin typeface="Candara"/>
            </a:endParaRPr>
          </a:p>
        </p:txBody>
      </p:sp>
      <p:sp>
        <p:nvSpPr>
          <p:cNvPr id="66" name="PlaceHolder 3"/>
          <p:cNvSpPr>
            <a:spLocks noGrp="1"/>
          </p:cNvSpPr>
          <p:nvPr>
            <p:ph type="body"/>
          </p:nvPr>
        </p:nvSpPr>
        <p:spPr>
          <a:xfrm>
            <a:off x="4668120" y="2675520"/>
            <a:ext cx="3615120" cy="3450240"/>
          </a:xfrm>
          <a:prstGeom prst="rect">
            <a:avLst/>
          </a:prstGeom>
        </p:spPr>
        <p:txBody>
          <a:bodyPr lIns="0" rIns="0" tIns="0" bIns="0">
            <a:normAutofit/>
          </a:bodyPr>
          <a:p>
            <a:endParaRPr b="0" lang="en-US" sz="2400" spc="-1" strike="noStrike">
              <a:solidFill>
                <a:srgbClr val="073e87"/>
              </a:solidFill>
              <a:latin typeface="Candara"/>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338400"/>
            <a:ext cx="8229240" cy="1252440"/>
          </a:xfrm>
          <a:prstGeom prst="rect">
            <a:avLst/>
          </a:prstGeom>
        </p:spPr>
        <p:txBody>
          <a:bodyPr lIns="0" rIns="0" tIns="0" bIns="0" anchor="ctr">
            <a:noAutofit/>
          </a:bodyPr>
          <a:p>
            <a:endParaRPr b="0" lang="en-US" sz="1800" spc="-1" strike="noStrike">
              <a:solidFill>
                <a:srgbClr val="000000"/>
              </a:solidFill>
              <a:latin typeface="Candara"/>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8" name="PlaceHolder 1"/>
          <p:cNvSpPr>
            <a:spLocks noGrp="1"/>
          </p:cNvSpPr>
          <p:nvPr>
            <p:ph type="subTitle"/>
          </p:nvPr>
        </p:nvSpPr>
        <p:spPr>
          <a:xfrm>
            <a:off x="457200" y="338400"/>
            <a:ext cx="8229240" cy="58068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338400"/>
            <a:ext cx="8229240" cy="1252440"/>
          </a:xfrm>
          <a:prstGeom prst="rect">
            <a:avLst/>
          </a:prstGeom>
        </p:spPr>
        <p:txBody>
          <a:bodyPr lIns="0" rIns="0" tIns="0" bIns="0" anchor="ctr">
            <a:noAutofit/>
          </a:bodyPr>
          <a:p>
            <a:endParaRPr b="0" lang="en-US" sz="1800" spc="-1" strike="noStrike">
              <a:solidFill>
                <a:srgbClr val="000000"/>
              </a:solidFill>
              <a:latin typeface="Candara"/>
            </a:endParaRPr>
          </a:p>
        </p:txBody>
      </p:sp>
      <p:sp>
        <p:nvSpPr>
          <p:cNvPr id="70" name="PlaceHolder 2"/>
          <p:cNvSpPr>
            <a:spLocks noGrp="1"/>
          </p:cNvSpPr>
          <p:nvPr>
            <p:ph type="body"/>
          </p:nvPr>
        </p:nvSpPr>
        <p:spPr>
          <a:xfrm>
            <a:off x="871920" y="2675520"/>
            <a:ext cx="3615120" cy="1645560"/>
          </a:xfrm>
          <a:prstGeom prst="rect">
            <a:avLst/>
          </a:prstGeom>
        </p:spPr>
        <p:txBody>
          <a:bodyPr lIns="0" rIns="0" tIns="0" bIns="0">
            <a:normAutofit/>
          </a:bodyPr>
          <a:p>
            <a:endParaRPr b="0" lang="en-US" sz="2400" spc="-1" strike="noStrike">
              <a:solidFill>
                <a:srgbClr val="073e87"/>
              </a:solidFill>
              <a:latin typeface="Candara"/>
            </a:endParaRPr>
          </a:p>
        </p:txBody>
      </p:sp>
      <p:sp>
        <p:nvSpPr>
          <p:cNvPr id="71" name="PlaceHolder 3"/>
          <p:cNvSpPr>
            <a:spLocks noGrp="1"/>
          </p:cNvSpPr>
          <p:nvPr>
            <p:ph type="body"/>
          </p:nvPr>
        </p:nvSpPr>
        <p:spPr>
          <a:xfrm>
            <a:off x="4668120" y="2675520"/>
            <a:ext cx="3615120" cy="3450240"/>
          </a:xfrm>
          <a:prstGeom prst="rect">
            <a:avLst/>
          </a:prstGeom>
        </p:spPr>
        <p:txBody>
          <a:bodyPr lIns="0" rIns="0" tIns="0" bIns="0">
            <a:normAutofit/>
          </a:bodyPr>
          <a:p>
            <a:endParaRPr b="0" lang="en-US" sz="2400" spc="-1" strike="noStrike">
              <a:solidFill>
                <a:srgbClr val="073e87"/>
              </a:solidFill>
              <a:latin typeface="Candara"/>
            </a:endParaRPr>
          </a:p>
        </p:txBody>
      </p:sp>
      <p:sp>
        <p:nvSpPr>
          <p:cNvPr id="72" name="PlaceHolder 4"/>
          <p:cNvSpPr>
            <a:spLocks noGrp="1"/>
          </p:cNvSpPr>
          <p:nvPr>
            <p:ph type="body"/>
          </p:nvPr>
        </p:nvSpPr>
        <p:spPr>
          <a:xfrm>
            <a:off x="871920" y="4477680"/>
            <a:ext cx="3615120" cy="1645560"/>
          </a:xfrm>
          <a:prstGeom prst="rect">
            <a:avLst/>
          </a:prstGeom>
        </p:spPr>
        <p:txBody>
          <a:bodyPr lIns="0" rIns="0" tIns="0" bIns="0">
            <a:normAutofit/>
          </a:bodyPr>
          <a:p>
            <a:endParaRPr b="0" lang="en-US" sz="2400" spc="-1" strike="noStrike">
              <a:solidFill>
                <a:srgbClr val="073e87"/>
              </a:solidFill>
              <a:latin typeface="Candara"/>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338400"/>
            <a:ext cx="8229240" cy="1252440"/>
          </a:xfrm>
          <a:prstGeom prst="rect">
            <a:avLst/>
          </a:prstGeom>
        </p:spPr>
        <p:txBody>
          <a:bodyPr lIns="0" rIns="0" tIns="0" bIns="0" anchor="ctr">
            <a:noAutofit/>
          </a:bodyPr>
          <a:p>
            <a:endParaRPr b="0" lang="en-US" sz="1800" spc="-1" strike="noStrike">
              <a:solidFill>
                <a:srgbClr val="000000"/>
              </a:solidFill>
              <a:latin typeface="Candara"/>
            </a:endParaRPr>
          </a:p>
        </p:txBody>
      </p:sp>
      <p:sp>
        <p:nvSpPr>
          <p:cNvPr id="13" name="PlaceHolder 2"/>
          <p:cNvSpPr>
            <a:spLocks noGrp="1"/>
          </p:cNvSpPr>
          <p:nvPr>
            <p:ph type="subTitle"/>
          </p:nvPr>
        </p:nvSpPr>
        <p:spPr>
          <a:xfrm>
            <a:off x="871920" y="2675520"/>
            <a:ext cx="7408080" cy="3450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338400"/>
            <a:ext cx="8229240" cy="1252440"/>
          </a:xfrm>
          <a:prstGeom prst="rect">
            <a:avLst/>
          </a:prstGeom>
        </p:spPr>
        <p:txBody>
          <a:bodyPr lIns="0" rIns="0" tIns="0" bIns="0" anchor="ctr">
            <a:noAutofit/>
          </a:bodyPr>
          <a:p>
            <a:endParaRPr b="0" lang="en-US" sz="1800" spc="-1" strike="noStrike">
              <a:solidFill>
                <a:srgbClr val="000000"/>
              </a:solidFill>
              <a:latin typeface="Candara"/>
            </a:endParaRPr>
          </a:p>
        </p:txBody>
      </p:sp>
      <p:sp>
        <p:nvSpPr>
          <p:cNvPr id="74" name="PlaceHolder 2"/>
          <p:cNvSpPr>
            <a:spLocks noGrp="1"/>
          </p:cNvSpPr>
          <p:nvPr>
            <p:ph type="body"/>
          </p:nvPr>
        </p:nvSpPr>
        <p:spPr>
          <a:xfrm>
            <a:off x="871920" y="2675520"/>
            <a:ext cx="3615120" cy="3450240"/>
          </a:xfrm>
          <a:prstGeom prst="rect">
            <a:avLst/>
          </a:prstGeom>
        </p:spPr>
        <p:txBody>
          <a:bodyPr lIns="0" rIns="0" tIns="0" bIns="0">
            <a:normAutofit/>
          </a:bodyPr>
          <a:p>
            <a:endParaRPr b="0" lang="en-US" sz="2400" spc="-1" strike="noStrike">
              <a:solidFill>
                <a:srgbClr val="073e87"/>
              </a:solidFill>
              <a:latin typeface="Candara"/>
            </a:endParaRPr>
          </a:p>
        </p:txBody>
      </p:sp>
      <p:sp>
        <p:nvSpPr>
          <p:cNvPr id="75" name="PlaceHolder 3"/>
          <p:cNvSpPr>
            <a:spLocks noGrp="1"/>
          </p:cNvSpPr>
          <p:nvPr>
            <p:ph type="body"/>
          </p:nvPr>
        </p:nvSpPr>
        <p:spPr>
          <a:xfrm>
            <a:off x="4668120" y="2675520"/>
            <a:ext cx="3615120" cy="1645560"/>
          </a:xfrm>
          <a:prstGeom prst="rect">
            <a:avLst/>
          </a:prstGeom>
        </p:spPr>
        <p:txBody>
          <a:bodyPr lIns="0" rIns="0" tIns="0" bIns="0">
            <a:normAutofit/>
          </a:bodyPr>
          <a:p>
            <a:endParaRPr b="0" lang="en-US" sz="2400" spc="-1" strike="noStrike">
              <a:solidFill>
                <a:srgbClr val="073e87"/>
              </a:solidFill>
              <a:latin typeface="Candara"/>
            </a:endParaRPr>
          </a:p>
        </p:txBody>
      </p:sp>
      <p:sp>
        <p:nvSpPr>
          <p:cNvPr id="76" name="PlaceHolder 4"/>
          <p:cNvSpPr>
            <a:spLocks noGrp="1"/>
          </p:cNvSpPr>
          <p:nvPr>
            <p:ph type="body"/>
          </p:nvPr>
        </p:nvSpPr>
        <p:spPr>
          <a:xfrm>
            <a:off x="4668120" y="4477680"/>
            <a:ext cx="3615120" cy="1645560"/>
          </a:xfrm>
          <a:prstGeom prst="rect">
            <a:avLst/>
          </a:prstGeom>
        </p:spPr>
        <p:txBody>
          <a:bodyPr lIns="0" rIns="0" tIns="0" bIns="0">
            <a:normAutofit/>
          </a:bodyPr>
          <a:p>
            <a:endParaRPr b="0" lang="en-US" sz="2400" spc="-1" strike="noStrike">
              <a:solidFill>
                <a:srgbClr val="073e87"/>
              </a:solidFill>
              <a:latin typeface="Candara"/>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457200" y="338400"/>
            <a:ext cx="8229240" cy="1252440"/>
          </a:xfrm>
          <a:prstGeom prst="rect">
            <a:avLst/>
          </a:prstGeom>
        </p:spPr>
        <p:txBody>
          <a:bodyPr lIns="0" rIns="0" tIns="0" bIns="0" anchor="ctr">
            <a:noAutofit/>
          </a:bodyPr>
          <a:p>
            <a:endParaRPr b="0" lang="en-US" sz="1800" spc="-1" strike="noStrike">
              <a:solidFill>
                <a:srgbClr val="000000"/>
              </a:solidFill>
              <a:latin typeface="Candara"/>
            </a:endParaRPr>
          </a:p>
        </p:txBody>
      </p:sp>
      <p:sp>
        <p:nvSpPr>
          <p:cNvPr id="78" name="PlaceHolder 2"/>
          <p:cNvSpPr>
            <a:spLocks noGrp="1"/>
          </p:cNvSpPr>
          <p:nvPr>
            <p:ph type="body"/>
          </p:nvPr>
        </p:nvSpPr>
        <p:spPr>
          <a:xfrm>
            <a:off x="871920" y="2675520"/>
            <a:ext cx="3615120" cy="1645560"/>
          </a:xfrm>
          <a:prstGeom prst="rect">
            <a:avLst/>
          </a:prstGeom>
        </p:spPr>
        <p:txBody>
          <a:bodyPr lIns="0" rIns="0" tIns="0" bIns="0">
            <a:normAutofit/>
          </a:bodyPr>
          <a:p>
            <a:endParaRPr b="0" lang="en-US" sz="2400" spc="-1" strike="noStrike">
              <a:solidFill>
                <a:srgbClr val="073e87"/>
              </a:solidFill>
              <a:latin typeface="Candara"/>
            </a:endParaRPr>
          </a:p>
        </p:txBody>
      </p:sp>
      <p:sp>
        <p:nvSpPr>
          <p:cNvPr id="79" name="PlaceHolder 3"/>
          <p:cNvSpPr>
            <a:spLocks noGrp="1"/>
          </p:cNvSpPr>
          <p:nvPr>
            <p:ph type="body"/>
          </p:nvPr>
        </p:nvSpPr>
        <p:spPr>
          <a:xfrm>
            <a:off x="4668120" y="2675520"/>
            <a:ext cx="3615120" cy="1645560"/>
          </a:xfrm>
          <a:prstGeom prst="rect">
            <a:avLst/>
          </a:prstGeom>
        </p:spPr>
        <p:txBody>
          <a:bodyPr lIns="0" rIns="0" tIns="0" bIns="0">
            <a:normAutofit/>
          </a:bodyPr>
          <a:p>
            <a:endParaRPr b="0" lang="en-US" sz="2400" spc="-1" strike="noStrike">
              <a:solidFill>
                <a:srgbClr val="073e87"/>
              </a:solidFill>
              <a:latin typeface="Candara"/>
            </a:endParaRPr>
          </a:p>
        </p:txBody>
      </p:sp>
      <p:sp>
        <p:nvSpPr>
          <p:cNvPr id="80" name="PlaceHolder 4"/>
          <p:cNvSpPr>
            <a:spLocks noGrp="1"/>
          </p:cNvSpPr>
          <p:nvPr>
            <p:ph type="body"/>
          </p:nvPr>
        </p:nvSpPr>
        <p:spPr>
          <a:xfrm>
            <a:off x="871920" y="4477680"/>
            <a:ext cx="7408080" cy="1645560"/>
          </a:xfrm>
          <a:prstGeom prst="rect">
            <a:avLst/>
          </a:prstGeom>
        </p:spPr>
        <p:txBody>
          <a:bodyPr lIns="0" rIns="0" tIns="0" bIns="0">
            <a:normAutofit/>
          </a:bodyPr>
          <a:p>
            <a:endParaRPr b="0" lang="en-US" sz="2400" spc="-1" strike="noStrike">
              <a:solidFill>
                <a:srgbClr val="073e87"/>
              </a:solidFill>
              <a:latin typeface="Candara"/>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457200" y="338400"/>
            <a:ext cx="8229240" cy="1252440"/>
          </a:xfrm>
          <a:prstGeom prst="rect">
            <a:avLst/>
          </a:prstGeom>
        </p:spPr>
        <p:txBody>
          <a:bodyPr lIns="0" rIns="0" tIns="0" bIns="0" anchor="ctr">
            <a:noAutofit/>
          </a:bodyPr>
          <a:p>
            <a:endParaRPr b="0" lang="en-US" sz="1800" spc="-1" strike="noStrike">
              <a:solidFill>
                <a:srgbClr val="000000"/>
              </a:solidFill>
              <a:latin typeface="Candara"/>
            </a:endParaRPr>
          </a:p>
        </p:txBody>
      </p:sp>
      <p:sp>
        <p:nvSpPr>
          <p:cNvPr id="82" name="PlaceHolder 2"/>
          <p:cNvSpPr>
            <a:spLocks noGrp="1"/>
          </p:cNvSpPr>
          <p:nvPr>
            <p:ph type="body"/>
          </p:nvPr>
        </p:nvSpPr>
        <p:spPr>
          <a:xfrm>
            <a:off x="871920" y="2675520"/>
            <a:ext cx="7408080" cy="1645560"/>
          </a:xfrm>
          <a:prstGeom prst="rect">
            <a:avLst/>
          </a:prstGeom>
        </p:spPr>
        <p:txBody>
          <a:bodyPr lIns="0" rIns="0" tIns="0" bIns="0">
            <a:normAutofit/>
          </a:bodyPr>
          <a:p>
            <a:endParaRPr b="0" lang="en-US" sz="2400" spc="-1" strike="noStrike">
              <a:solidFill>
                <a:srgbClr val="073e87"/>
              </a:solidFill>
              <a:latin typeface="Candara"/>
            </a:endParaRPr>
          </a:p>
        </p:txBody>
      </p:sp>
      <p:sp>
        <p:nvSpPr>
          <p:cNvPr id="83" name="PlaceHolder 3"/>
          <p:cNvSpPr>
            <a:spLocks noGrp="1"/>
          </p:cNvSpPr>
          <p:nvPr>
            <p:ph type="body"/>
          </p:nvPr>
        </p:nvSpPr>
        <p:spPr>
          <a:xfrm>
            <a:off x="871920" y="4477680"/>
            <a:ext cx="7408080" cy="1645560"/>
          </a:xfrm>
          <a:prstGeom prst="rect">
            <a:avLst/>
          </a:prstGeom>
        </p:spPr>
        <p:txBody>
          <a:bodyPr lIns="0" rIns="0" tIns="0" bIns="0">
            <a:normAutofit/>
          </a:bodyPr>
          <a:p>
            <a:endParaRPr b="0" lang="en-US" sz="2400" spc="-1" strike="noStrike">
              <a:solidFill>
                <a:srgbClr val="073e87"/>
              </a:solidFill>
              <a:latin typeface="Candara"/>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457200" y="338400"/>
            <a:ext cx="8229240" cy="1252440"/>
          </a:xfrm>
          <a:prstGeom prst="rect">
            <a:avLst/>
          </a:prstGeom>
        </p:spPr>
        <p:txBody>
          <a:bodyPr lIns="0" rIns="0" tIns="0" bIns="0" anchor="ctr">
            <a:noAutofit/>
          </a:bodyPr>
          <a:p>
            <a:endParaRPr b="0" lang="en-US" sz="1800" spc="-1" strike="noStrike">
              <a:solidFill>
                <a:srgbClr val="000000"/>
              </a:solidFill>
              <a:latin typeface="Candara"/>
            </a:endParaRPr>
          </a:p>
        </p:txBody>
      </p:sp>
      <p:sp>
        <p:nvSpPr>
          <p:cNvPr id="85" name="PlaceHolder 2"/>
          <p:cNvSpPr>
            <a:spLocks noGrp="1"/>
          </p:cNvSpPr>
          <p:nvPr>
            <p:ph type="body"/>
          </p:nvPr>
        </p:nvSpPr>
        <p:spPr>
          <a:xfrm>
            <a:off x="871920" y="2675520"/>
            <a:ext cx="3615120" cy="1645560"/>
          </a:xfrm>
          <a:prstGeom prst="rect">
            <a:avLst/>
          </a:prstGeom>
        </p:spPr>
        <p:txBody>
          <a:bodyPr lIns="0" rIns="0" tIns="0" bIns="0">
            <a:normAutofit/>
          </a:bodyPr>
          <a:p>
            <a:endParaRPr b="0" lang="en-US" sz="2400" spc="-1" strike="noStrike">
              <a:solidFill>
                <a:srgbClr val="073e87"/>
              </a:solidFill>
              <a:latin typeface="Candara"/>
            </a:endParaRPr>
          </a:p>
        </p:txBody>
      </p:sp>
      <p:sp>
        <p:nvSpPr>
          <p:cNvPr id="86" name="PlaceHolder 3"/>
          <p:cNvSpPr>
            <a:spLocks noGrp="1"/>
          </p:cNvSpPr>
          <p:nvPr>
            <p:ph type="body"/>
          </p:nvPr>
        </p:nvSpPr>
        <p:spPr>
          <a:xfrm>
            <a:off x="4668120" y="2675520"/>
            <a:ext cx="3615120" cy="1645560"/>
          </a:xfrm>
          <a:prstGeom prst="rect">
            <a:avLst/>
          </a:prstGeom>
        </p:spPr>
        <p:txBody>
          <a:bodyPr lIns="0" rIns="0" tIns="0" bIns="0">
            <a:normAutofit/>
          </a:bodyPr>
          <a:p>
            <a:endParaRPr b="0" lang="en-US" sz="2400" spc="-1" strike="noStrike">
              <a:solidFill>
                <a:srgbClr val="073e87"/>
              </a:solidFill>
              <a:latin typeface="Candara"/>
            </a:endParaRPr>
          </a:p>
        </p:txBody>
      </p:sp>
      <p:sp>
        <p:nvSpPr>
          <p:cNvPr id="87" name="PlaceHolder 4"/>
          <p:cNvSpPr>
            <a:spLocks noGrp="1"/>
          </p:cNvSpPr>
          <p:nvPr>
            <p:ph type="body"/>
          </p:nvPr>
        </p:nvSpPr>
        <p:spPr>
          <a:xfrm>
            <a:off x="871920" y="4477680"/>
            <a:ext cx="3615120" cy="1645560"/>
          </a:xfrm>
          <a:prstGeom prst="rect">
            <a:avLst/>
          </a:prstGeom>
        </p:spPr>
        <p:txBody>
          <a:bodyPr lIns="0" rIns="0" tIns="0" bIns="0">
            <a:normAutofit/>
          </a:bodyPr>
          <a:p>
            <a:endParaRPr b="0" lang="en-US" sz="2400" spc="-1" strike="noStrike">
              <a:solidFill>
                <a:srgbClr val="073e87"/>
              </a:solidFill>
              <a:latin typeface="Candara"/>
            </a:endParaRPr>
          </a:p>
        </p:txBody>
      </p:sp>
      <p:sp>
        <p:nvSpPr>
          <p:cNvPr id="88" name="PlaceHolder 5"/>
          <p:cNvSpPr>
            <a:spLocks noGrp="1"/>
          </p:cNvSpPr>
          <p:nvPr>
            <p:ph type="body"/>
          </p:nvPr>
        </p:nvSpPr>
        <p:spPr>
          <a:xfrm>
            <a:off x="4668120" y="4477680"/>
            <a:ext cx="3615120" cy="1645560"/>
          </a:xfrm>
          <a:prstGeom prst="rect">
            <a:avLst/>
          </a:prstGeom>
        </p:spPr>
        <p:txBody>
          <a:bodyPr lIns="0" rIns="0" tIns="0" bIns="0">
            <a:normAutofit/>
          </a:bodyPr>
          <a:p>
            <a:endParaRPr b="0" lang="en-US" sz="2400" spc="-1" strike="noStrike">
              <a:solidFill>
                <a:srgbClr val="073e87"/>
              </a:solidFill>
              <a:latin typeface="Candara"/>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338400"/>
            <a:ext cx="8229240" cy="1252440"/>
          </a:xfrm>
          <a:prstGeom prst="rect">
            <a:avLst/>
          </a:prstGeom>
        </p:spPr>
        <p:txBody>
          <a:bodyPr lIns="0" rIns="0" tIns="0" bIns="0" anchor="ctr">
            <a:noAutofit/>
          </a:bodyPr>
          <a:p>
            <a:endParaRPr b="0" lang="en-US" sz="1800" spc="-1" strike="noStrike">
              <a:solidFill>
                <a:srgbClr val="000000"/>
              </a:solidFill>
              <a:latin typeface="Candara"/>
            </a:endParaRPr>
          </a:p>
        </p:txBody>
      </p:sp>
      <p:sp>
        <p:nvSpPr>
          <p:cNvPr id="90" name="PlaceHolder 2"/>
          <p:cNvSpPr>
            <a:spLocks noGrp="1"/>
          </p:cNvSpPr>
          <p:nvPr>
            <p:ph type="body"/>
          </p:nvPr>
        </p:nvSpPr>
        <p:spPr>
          <a:xfrm>
            <a:off x="871920" y="2675520"/>
            <a:ext cx="2385000" cy="1645560"/>
          </a:xfrm>
          <a:prstGeom prst="rect">
            <a:avLst/>
          </a:prstGeom>
        </p:spPr>
        <p:txBody>
          <a:bodyPr lIns="0" rIns="0" tIns="0" bIns="0">
            <a:normAutofit/>
          </a:bodyPr>
          <a:p>
            <a:endParaRPr b="0" lang="en-US" sz="2400" spc="-1" strike="noStrike">
              <a:solidFill>
                <a:srgbClr val="073e87"/>
              </a:solidFill>
              <a:latin typeface="Candara"/>
            </a:endParaRPr>
          </a:p>
        </p:txBody>
      </p:sp>
      <p:sp>
        <p:nvSpPr>
          <p:cNvPr id="91" name="PlaceHolder 3"/>
          <p:cNvSpPr>
            <a:spLocks noGrp="1"/>
          </p:cNvSpPr>
          <p:nvPr>
            <p:ph type="body"/>
          </p:nvPr>
        </p:nvSpPr>
        <p:spPr>
          <a:xfrm>
            <a:off x="3376440" y="2675520"/>
            <a:ext cx="2385000" cy="1645560"/>
          </a:xfrm>
          <a:prstGeom prst="rect">
            <a:avLst/>
          </a:prstGeom>
        </p:spPr>
        <p:txBody>
          <a:bodyPr lIns="0" rIns="0" tIns="0" bIns="0">
            <a:normAutofit/>
          </a:bodyPr>
          <a:p>
            <a:endParaRPr b="0" lang="en-US" sz="2400" spc="-1" strike="noStrike">
              <a:solidFill>
                <a:srgbClr val="073e87"/>
              </a:solidFill>
              <a:latin typeface="Candara"/>
            </a:endParaRPr>
          </a:p>
        </p:txBody>
      </p:sp>
      <p:sp>
        <p:nvSpPr>
          <p:cNvPr id="92" name="PlaceHolder 4"/>
          <p:cNvSpPr>
            <a:spLocks noGrp="1"/>
          </p:cNvSpPr>
          <p:nvPr>
            <p:ph type="body"/>
          </p:nvPr>
        </p:nvSpPr>
        <p:spPr>
          <a:xfrm>
            <a:off x="5881320" y="2675520"/>
            <a:ext cx="2385000" cy="1645560"/>
          </a:xfrm>
          <a:prstGeom prst="rect">
            <a:avLst/>
          </a:prstGeom>
        </p:spPr>
        <p:txBody>
          <a:bodyPr lIns="0" rIns="0" tIns="0" bIns="0">
            <a:normAutofit/>
          </a:bodyPr>
          <a:p>
            <a:endParaRPr b="0" lang="en-US" sz="2400" spc="-1" strike="noStrike">
              <a:solidFill>
                <a:srgbClr val="073e87"/>
              </a:solidFill>
              <a:latin typeface="Candara"/>
            </a:endParaRPr>
          </a:p>
        </p:txBody>
      </p:sp>
      <p:sp>
        <p:nvSpPr>
          <p:cNvPr id="93" name="PlaceHolder 5"/>
          <p:cNvSpPr>
            <a:spLocks noGrp="1"/>
          </p:cNvSpPr>
          <p:nvPr>
            <p:ph type="body"/>
          </p:nvPr>
        </p:nvSpPr>
        <p:spPr>
          <a:xfrm>
            <a:off x="871920" y="4477680"/>
            <a:ext cx="2385000" cy="1645560"/>
          </a:xfrm>
          <a:prstGeom prst="rect">
            <a:avLst/>
          </a:prstGeom>
        </p:spPr>
        <p:txBody>
          <a:bodyPr lIns="0" rIns="0" tIns="0" bIns="0">
            <a:normAutofit/>
          </a:bodyPr>
          <a:p>
            <a:endParaRPr b="0" lang="en-US" sz="2400" spc="-1" strike="noStrike">
              <a:solidFill>
                <a:srgbClr val="073e87"/>
              </a:solidFill>
              <a:latin typeface="Candara"/>
            </a:endParaRPr>
          </a:p>
        </p:txBody>
      </p:sp>
      <p:sp>
        <p:nvSpPr>
          <p:cNvPr id="94" name="PlaceHolder 6"/>
          <p:cNvSpPr>
            <a:spLocks noGrp="1"/>
          </p:cNvSpPr>
          <p:nvPr>
            <p:ph type="body"/>
          </p:nvPr>
        </p:nvSpPr>
        <p:spPr>
          <a:xfrm>
            <a:off x="3376440" y="4477680"/>
            <a:ext cx="2385000" cy="1645560"/>
          </a:xfrm>
          <a:prstGeom prst="rect">
            <a:avLst/>
          </a:prstGeom>
        </p:spPr>
        <p:txBody>
          <a:bodyPr lIns="0" rIns="0" tIns="0" bIns="0">
            <a:normAutofit/>
          </a:bodyPr>
          <a:p>
            <a:endParaRPr b="0" lang="en-US" sz="2400" spc="-1" strike="noStrike">
              <a:solidFill>
                <a:srgbClr val="073e87"/>
              </a:solidFill>
              <a:latin typeface="Candara"/>
            </a:endParaRPr>
          </a:p>
        </p:txBody>
      </p:sp>
      <p:sp>
        <p:nvSpPr>
          <p:cNvPr id="95" name="PlaceHolder 7"/>
          <p:cNvSpPr>
            <a:spLocks noGrp="1"/>
          </p:cNvSpPr>
          <p:nvPr>
            <p:ph type="body"/>
          </p:nvPr>
        </p:nvSpPr>
        <p:spPr>
          <a:xfrm>
            <a:off x="5881320" y="4477680"/>
            <a:ext cx="2385000" cy="1645560"/>
          </a:xfrm>
          <a:prstGeom prst="rect">
            <a:avLst/>
          </a:prstGeom>
        </p:spPr>
        <p:txBody>
          <a:bodyPr lIns="0" rIns="0" tIns="0" bIns="0">
            <a:normAutofit/>
          </a:bodyPr>
          <a:p>
            <a:endParaRPr b="0" lang="en-US" sz="2400" spc="-1" strike="noStrike">
              <a:solidFill>
                <a:srgbClr val="073e87"/>
              </a:solidFill>
              <a:latin typeface="Candara"/>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338400"/>
            <a:ext cx="8229240" cy="1252440"/>
          </a:xfrm>
          <a:prstGeom prst="rect">
            <a:avLst/>
          </a:prstGeom>
        </p:spPr>
        <p:txBody>
          <a:bodyPr lIns="0" rIns="0" tIns="0" bIns="0" anchor="ctr">
            <a:noAutofit/>
          </a:bodyPr>
          <a:p>
            <a:endParaRPr b="0" lang="en-US" sz="1800" spc="-1" strike="noStrike">
              <a:solidFill>
                <a:srgbClr val="000000"/>
              </a:solidFill>
              <a:latin typeface="Candara"/>
            </a:endParaRPr>
          </a:p>
        </p:txBody>
      </p:sp>
      <p:sp>
        <p:nvSpPr>
          <p:cNvPr id="15" name="PlaceHolder 2"/>
          <p:cNvSpPr>
            <a:spLocks noGrp="1"/>
          </p:cNvSpPr>
          <p:nvPr>
            <p:ph type="body"/>
          </p:nvPr>
        </p:nvSpPr>
        <p:spPr>
          <a:xfrm>
            <a:off x="871920" y="2675520"/>
            <a:ext cx="7408080" cy="3450240"/>
          </a:xfrm>
          <a:prstGeom prst="rect">
            <a:avLst/>
          </a:prstGeom>
        </p:spPr>
        <p:txBody>
          <a:bodyPr lIns="0" rIns="0" tIns="0" bIns="0">
            <a:normAutofit/>
          </a:bodyPr>
          <a:p>
            <a:endParaRPr b="0" lang="en-US" sz="2400" spc="-1" strike="noStrike">
              <a:solidFill>
                <a:srgbClr val="073e87"/>
              </a:solidFill>
              <a:latin typeface="Candara"/>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338400"/>
            <a:ext cx="8229240" cy="1252440"/>
          </a:xfrm>
          <a:prstGeom prst="rect">
            <a:avLst/>
          </a:prstGeom>
        </p:spPr>
        <p:txBody>
          <a:bodyPr lIns="0" rIns="0" tIns="0" bIns="0" anchor="ctr">
            <a:noAutofit/>
          </a:bodyPr>
          <a:p>
            <a:endParaRPr b="0" lang="en-US" sz="1800" spc="-1" strike="noStrike">
              <a:solidFill>
                <a:srgbClr val="000000"/>
              </a:solidFill>
              <a:latin typeface="Candara"/>
            </a:endParaRPr>
          </a:p>
        </p:txBody>
      </p:sp>
      <p:sp>
        <p:nvSpPr>
          <p:cNvPr id="17" name="PlaceHolder 2"/>
          <p:cNvSpPr>
            <a:spLocks noGrp="1"/>
          </p:cNvSpPr>
          <p:nvPr>
            <p:ph type="body"/>
          </p:nvPr>
        </p:nvSpPr>
        <p:spPr>
          <a:xfrm>
            <a:off x="871920" y="2675520"/>
            <a:ext cx="3615120" cy="3450240"/>
          </a:xfrm>
          <a:prstGeom prst="rect">
            <a:avLst/>
          </a:prstGeom>
        </p:spPr>
        <p:txBody>
          <a:bodyPr lIns="0" rIns="0" tIns="0" bIns="0">
            <a:normAutofit/>
          </a:bodyPr>
          <a:p>
            <a:endParaRPr b="0" lang="en-US" sz="2400" spc="-1" strike="noStrike">
              <a:solidFill>
                <a:srgbClr val="073e87"/>
              </a:solidFill>
              <a:latin typeface="Candara"/>
            </a:endParaRPr>
          </a:p>
        </p:txBody>
      </p:sp>
      <p:sp>
        <p:nvSpPr>
          <p:cNvPr id="18" name="PlaceHolder 3"/>
          <p:cNvSpPr>
            <a:spLocks noGrp="1"/>
          </p:cNvSpPr>
          <p:nvPr>
            <p:ph type="body"/>
          </p:nvPr>
        </p:nvSpPr>
        <p:spPr>
          <a:xfrm>
            <a:off x="4668120" y="2675520"/>
            <a:ext cx="3615120" cy="3450240"/>
          </a:xfrm>
          <a:prstGeom prst="rect">
            <a:avLst/>
          </a:prstGeom>
        </p:spPr>
        <p:txBody>
          <a:bodyPr lIns="0" rIns="0" tIns="0" bIns="0">
            <a:normAutofit/>
          </a:bodyPr>
          <a:p>
            <a:endParaRPr b="0" lang="en-US" sz="2400" spc="-1" strike="noStrike">
              <a:solidFill>
                <a:srgbClr val="073e87"/>
              </a:solidFill>
              <a:latin typeface="Candara"/>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338400"/>
            <a:ext cx="8229240" cy="1252440"/>
          </a:xfrm>
          <a:prstGeom prst="rect">
            <a:avLst/>
          </a:prstGeom>
        </p:spPr>
        <p:txBody>
          <a:bodyPr lIns="0" rIns="0" tIns="0" bIns="0" anchor="ctr">
            <a:noAutofit/>
          </a:bodyPr>
          <a:p>
            <a:endParaRPr b="0" lang="en-US" sz="1800" spc="-1" strike="noStrike">
              <a:solidFill>
                <a:srgbClr val="000000"/>
              </a:solidFill>
              <a:latin typeface="Candara"/>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 name="PlaceHolder 1"/>
          <p:cNvSpPr>
            <a:spLocks noGrp="1"/>
          </p:cNvSpPr>
          <p:nvPr>
            <p:ph type="subTitle"/>
          </p:nvPr>
        </p:nvSpPr>
        <p:spPr>
          <a:xfrm>
            <a:off x="457200" y="338400"/>
            <a:ext cx="8229240" cy="58068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338400"/>
            <a:ext cx="8229240" cy="1252440"/>
          </a:xfrm>
          <a:prstGeom prst="rect">
            <a:avLst/>
          </a:prstGeom>
        </p:spPr>
        <p:txBody>
          <a:bodyPr lIns="0" rIns="0" tIns="0" bIns="0" anchor="ctr">
            <a:noAutofit/>
          </a:bodyPr>
          <a:p>
            <a:endParaRPr b="0" lang="en-US" sz="1800" spc="-1" strike="noStrike">
              <a:solidFill>
                <a:srgbClr val="000000"/>
              </a:solidFill>
              <a:latin typeface="Candara"/>
            </a:endParaRPr>
          </a:p>
        </p:txBody>
      </p:sp>
      <p:sp>
        <p:nvSpPr>
          <p:cNvPr id="22" name="PlaceHolder 2"/>
          <p:cNvSpPr>
            <a:spLocks noGrp="1"/>
          </p:cNvSpPr>
          <p:nvPr>
            <p:ph type="body"/>
          </p:nvPr>
        </p:nvSpPr>
        <p:spPr>
          <a:xfrm>
            <a:off x="871920" y="2675520"/>
            <a:ext cx="3615120" cy="1645560"/>
          </a:xfrm>
          <a:prstGeom prst="rect">
            <a:avLst/>
          </a:prstGeom>
        </p:spPr>
        <p:txBody>
          <a:bodyPr lIns="0" rIns="0" tIns="0" bIns="0">
            <a:normAutofit/>
          </a:bodyPr>
          <a:p>
            <a:endParaRPr b="0" lang="en-US" sz="2400" spc="-1" strike="noStrike">
              <a:solidFill>
                <a:srgbClr val="073e87"/>
              </a:solidFill>
              <a:latin typeface="Candara"/>
            </a:endParaRPr>
          </a:p>
        </p:txBody>
      </p:sp>
      <p:sp>
        <p:nvSpPr>
          <p:cNvPr id="23" name="PlaceHolder 3"/>
          <p:cNvSpPr>
            <a:spLocks noGrp="1"/>
          </p:cNvSpPr>
          <p:nvPr>
            <p:ph type="body"/>
          </p:nvPr>
        </p:nvSpPr>
        <p:spPr>
          <a:xfrm>
            <a:off x="4668120" y="2675520"/>
            <a:ext cx="3615120" cy="3450240"/>
          </a:xfrm>
          <a:prstGeom prst="rect">
            <a:avLst/>
          </a:prstGeom>
        </p:spPr>
        <p:txBody>
          <a:bodyPr lIns="0" rIns="0" tIns="0" bIns="0">
            <a:normAutofit/>
          </a:bodyPr>
          <a:p>
            <a:endParaRPr b="0" lang="en-US" sz="2400" spc="-1" strike="noStrike">
              <a:solidFill>
                <a:srgbClr val="073e87"/>
              </a:solidFill>
              <a:latin typeface="Candara"/>
            </a:endParaRPr>
          </a:p>
        </p:txBody>
      </p:sp>
      <p:sp>
        <p:nvSpPr>
          <p:cNvPr id="24" name="PlaceHolder 4"/>
          <p:cNvSpPr>
            <a:spLocks noGrp="1"/>
          </p:cNvSpPr>
          <p:nvPr>
            <p:ph type="body"/>
          </p:nvPr>
        </p:nvSpPr>
        <p:spPr>
          <a:xfrm>
            <a:off x="871920" y="4477680"/>
            <a:ext cx="3615120" cy="1645560"/>
          </a:xfrm>
          <a:prstGeom prst="rect">
            <a:avLst/>
          </a:prstGeom>
        </p:spPr>
        <p:txBody>
          <a:bodyPr lIns="0" rIns="0" tIns="0" bIns="0">
            <a:normAutofit/>
          </a:bodyPr>
          <a:p>
            <a:endParaRPr b="0" lang="en-US" sz="2400" spc="-1" strike="noStrike">
              <a:solidFill>
                <a:srgbClr val="073e87"/>
              </a:solidFill>
              <a:latin typeface="Candara"/>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338400"/>
            <a:ext cx="8229240" cy="1252440"/>
          </a:xfrm>
          <a:prstGeom prst="rect">
            <a:avLst/>
          </a:prstGeom>
        </p:spPr>
        <p:txBody>
          <a:bodyPr lIns="0" rIns="0" tIns="0" bIns="0" anchor="ctr">
            <a:noAutofit/>
          </a:bodyPr>
          <a:p>
            <a:endParaRPr b="0" lang="en-US" sz="1800" spc="-1" strike="noStrike">
              <a:solidFill>
                <a:srgbClr val="000000"/>
              </a:solidFill>
              <a:latin typeface="Candara"/>
            </a:endParaRPr>
          </a:p>
        </p:txBody>
      </p:sp>
      <p:sp>
        <p:nvSpPr>
          <p:cNvPr id="26" name="PlaceHolder 2"/>
          <p:cNvSpPr>
            <a:spLocks noGrp="1"/>
          </p:cNvSpPr>
          <p:nvPr>
            <p:ph type="body"/>
          </p:nvPr>
        </p:nvSpPr>
        <p:spPr>
          <a:xfrm>
            <a:off x="871920" y="2675520"/>
            <a:ext cx="3615120" cy="3450240"/>
          </a:xfrm>
          <a:prstGeom prst="rect">
            <a:avLst/>
          </a:prstGeom>
        </p:spPr>
        <p:txBody>
          <a:bodyPr lIns="0" rIns="0" tIns="0" bIns="0">
            <a:normAutofit/>
          </a:bodyPr>
          <a:p>
            <a:endParaRPr b="0" lang="en-US" sz="2400" spc="-1" strike="noStrike">
              <a:solidFill>
                <a:srgbClr val="073e87"/>
              </a:solidFill>
              <a:latin typeface="Candara"/>
            </a:endParaRPr>
          </a:p>
        </p:txBody>
      </p:sp>
      <p:sp>
        <p:nvSpPr>
          <p:cNvPr id="27" name="PlaceHolder 3"/>
          <p:cNvSpPr>
            <a:spLocks noGrp="1"/>
          </p:cNvSpPr>
          <p:nvPr>
            <p:ph type="body"/>
          </p:nvPr>
        </p:nvSpPr>
        <p:spPr>
          <a:xfrm>
            <a:off x="4668120" y="2675520"/>
            <a:ext cx="3615120" cy="1645560"/>
          </a:xfrm>
          <a:prstGeom prst="rect">
            <a:avLst/>
          </a:prstGeom>
        </p:spPr>
        <p:txBody>
          <a:bodyPr lIns="0" rIns="0" tIns="0" bIns="0">
            <a:normAutofit/>
          </a:bodyPr>
          <a:p>
            <a:endParaRPr b="0" lang="en-US" sz="2400" spc="-1" strike="noStrike">
              <a:solidFill>
                <a:srgbClr val="073e87"/>
              </a:solidFill>
              <a:latin typeface="Candara"/>
            </a:endParaRPr>
          </a:p>
        </p:txBody>
      </p:sp>
      <p:sp>
        <p:nvSpPr>
          <p:cNvPr id="28" name="PlaceHolder 4"/>
          <p:cNvSpPr>
            <a:spLocks noGrp="1"/>
          </p:cNvSpPr>
          <p:nvPr>
            <p:ph type="body"/>
          </p:nvPr>
        </p:nvSpPr>
        <p:spPr>
          <a:xfrm>
            <a:off x="4668120" y="4477680"/>
            <a:ext cx="3615120" cy="1645560"/>
          </a:xfrm>
          <a:prstGeom prst="rect">
            <a:avLst/>
          </a:prstGeom>
        </p:spPr>
        <p:txBody>
          <a:bodyPr lIns="0" rIns="0" tIns="0" bIns="0">
            <a:normAutofit/>
          </a:bodyPr>
          <a:p>
            <a:endParaRPr b="0" lang="en-US" sz="2400" spc="-1" strike="noStrike">
              <a:solidFill>
                <a:srgbClr val="073e87"/>
              </a:solidFill>
              <a:latin typeface="Candara"/>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338400"/>
            <a:ext cx="8229240" cy="1252440"/>
          </a:xfrm>
          <a:prstGeom prst="rect">
            <a:avLst/>
          </a:prstGeom>
        </p:spPr>
        <p:txBody>
          <a:bodyPr lIns="0" rIns="0" tIns="0" bIns="0" anchor="ctr">
            <a:noAutofit/>
          </a:bodyPr>
          <a:p>
            <a:endParaRPr b="0" lang="en-US" sz="1800" spc="-1" strike="noStrike">
              <a:solidFill>
                <a:srgbClr val="000000"/>
              </a:solidFill>
              <a:latin typeface="Candara"/>
            </a:endParaRPr>
          </a:p>
        </p:txBody>
      </p:sp>
      <p:sp>
        <p:nvSpPr>
          <p:cNvPr id="30" name="PlaceHolder 2"/>
          <p:cNvSpPr>
            <a:spLocks noGrp="1"/>
          </p:cNvSpPr>
          <p:nvPr>
            <p:ph type="body"/>
          </p:nvPr>
        </p:nvSpPr>
        <p:spPr>
          <a:xfrm>
            <a:off x="871920" y="2675520"/>
            <a:ext cx="3615120" cy="1645560"/>
          </a:xfrm>
          <a:prstGeom prst="rect">
            <a:avLst/>
          </a:prstGeom>
        </p:spPr>
        <p:txBody>
          <a:bodyPr lIns="0" rIns="0" tIns="0" bIns="0">
            <a:normAutofit/>
          </a:bodyPr>
          <a:p>
            <a:endParaRPr b="0" lang="en-US" sz="2400" spc="-1" strike="noStrike">
              <a:solidFill>
                <a:srgbClr val="073e87"/>
              </a:solidFill>
              <a:latin typeface="Candara"/>
            </a:endParaRPr>
          </a:p>
        </p:txBody>
      </p:sp>
      <p:sp>
        <p:nvSpPr>
          <p:cNvPr id="31" name="PlaceHolder 3"/>
          <p:cNvSpPr>
            <a:spLocks noGrp="1"/>
          </p:cNvSpPr>
          <p:nvPr>
            <p:ph type="body"/>
          </p:nvPr>
        </p:nvSpPr>
        <p:spPr>
          <a:xfrm>
            <a:off x="4668120" y="2675520"/>
            <a:ext cx="3615120" cy="1645560"/>
          </a:xfrm>
          <a:prstGeom prst="rect">
            <a:avLst/>
          </a:prstGeom>
        </p:spPr>
        <p:txBody>
          <a:bodyPr lIns="0" rIns="0" tIns="0" bIns="0">
            <a:normAutofit/>
          </a:bodyPr>
          <a:p>
            <a:endParaRPr b="0" lang="en-US" sz="2400" spc="-1" strike="noStrike">
              <a:solidFill>
                <a:srgbClr val="073e87"/>
              </a:solidFill>
              <a:latin typeface="Candara"/>
            </a:endParaRPr>
          </a:p>
        </p:txBody>
      </p:sp>
      <p:sp>
        <p:nvSpPr>
          <p:cNvPr id="32" name="PlaceHolder 4"/>
          <p:cNvSpPr>
            <a:spLocks noGrp="1"/>
          </p:cNvSpPr>
          <p:nvPr>
            <p:ph type="body"/>
          </p:nvPr>
        </p:nvSpPr>
        <p:spPr>
          <a:xfrm>
            <a:off x="871920" y="4477680"/>
            <a:ext cx="7408080" cy="1645560"/>
          </a:xfrm>
          <a:prstGeom prst="rect">
            <a:avLst/>
          </a:prstGeom>
        </p:spPr>
        <p:txBody>
          <a:bodyPr lIns="0" rIns="0" tIns="0" bIns="0">
            <a:normAutofit/>
          </a:bodyPr>
          <a:p>
            <a:endParaRPr b="0" lang="en-US" sz="2400" spc="-1" strike="noStrike">
              <a:solidFill>
                <a:srgbClr val="073e87"/>
              </a:solidFill>
              <a:latin typeface="Candara"/>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228600" y="228600"/>
            <a:ext cx="8695440" cy="2468520"/>
          </a:xfrm>
          <a:prstGeom prst="roundRect">
            <a:avLst>
              <a:gd name="adj" fmla="val 3362"/>
            </a:avLst>
          </a:prstGeom>
          <a:gradFill rotWithShape="0">
            <a:gsLst>
              <a:gs pos="10000">
                <a:srgbClr val="83d3fe"/>
              </a:gs>
              <a:gs pos="100000">
                <a:srgbClr val="0293e0"/>
              </a:gs>
            </a:gsLst>
            <a:lin ang="16200000"/>
          </a:gradFill>
          <a:ln>
            <a:noFill/>
          </a:ln>
        </p:spPr>
        <p:style>
          <a:lnRef idx="2">
            <a:schemeClr val="accent1">
              <a:shade val="50000"/>
            </a:schemeClr>
          </a:lnRef>
          <a:fillRef idx="1">
            <a:schemeClr val="accent1"/>
          </a:fillRef>
          <a:effectRef idx="0">
            <a:schemeClr val="accent1"/>
          </a:effectRef>
          <a:fontRef idx="minor"/>
        </p:style>
      </p:sp>
      <p:grpSp>
        <p:nvGrpSpPr>
          <p:cNvPr id="1" name="Group 2"/>
          <p:cNvGrpSpPr/>
          <p:nvPr/>
        </p:nvGrpSpPr>
        <p:grpSpPr>
          <a:xfrm>
            <a:off x="211680" y="1679400"/>
            <a:ext cx="8723160" cy="1329480"/>
            <a:chOff x="211680" y="1679400"/>
            <a:chExt cx="8723160" cy="1329480"/>
          </a:xfrm>
        </p:grpSpPr>
        <p:sp>
          <p:nvSpPr>
            <p:cNvPr id="2" name="CustomShape 3"/>
            <p:cNvSpPr/>
            <p:nvPr/>
          </p:nvSpPr>
          <p:spPr>
            <a:xfrm>
              <a:off x="6047280" y="1824480"/>
              <a:ext cx="2876040" cy="713520"/>
            </a:xfrm>
            <a:custGeom>
              <a:avLst/>
              <a:gdLst/>
              <a:ahLst/>
              <a:rect l="l" t="t"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360">
              <a:noFill/>
            </a:ln>
          </p:spPr>
          <p:style>
            <a:lnRef idx="0"/>
            <a:fillRef idx="0"/>
            <a:effectRef idx="0"/>
            <a:fontRef idx="minor"/>
          </p:style>
        </p:sp>
        <p:sp>
          <p:nvSpPr>
            <p:cNvPr id="3" name="CustomShape 4"/>
            <p:cNvSpPr/>
            <p:nvPr/>
          </p:nvSpPr>
          <p:spPr>
            <a:xfrm>
              <a:off x="2619360" y="1696320"/>
              <a:ext cx="5544000" cy="849600"/>
            </a:xfrm>
            <a:custGeom>
              <a:avLst/>
              <a:gdLst/>
              <a:ahLst/>
              <a:rect l="l" t="t"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360">
              <a:noFill/>
            </a:ln>
          </p:spPr>
          <p:style>
            <a:lnRef idx="0"/>
            <a:fillRef idx="0"/>
            <a:effectRef idx="0"/>
            <a:fontRef idx="minor"/>
          </p:style>
        </p:sp>
        <p:sp>
          <p:nvSpPr>
            <p:cNvPr id="4" name="CustomShape 5"/>
            <p:cNvSpPr/>
            <p:nvPr/>
          </p:nvSpPr>
          <p:spPr>
            <a:xfrm>
              <a:off x="2828880" y="1708560"/>
              <a:ext cx="5467680" cy="774000"/>
            </a:xfrm>
            <a:custGeom>
              <a:avLst/>
              <a:gdLst/>
              <a:ahLst/>
              <a:rect l="l" t="t"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a:solidFill>
                <a:srgbClr val="ffffff"/>
              </a:solidFill>
            </a:ln>
          </p:spPr>
          <p:style>
            <a:lnRef idx="0"/>
            <a:fillRef idx="0"/>
            <a:effectRef idx="0"/>
            <a:fontRef idx="minor"/>
          </p:style>
        </p:sp>
        <p:sp>
          <p:nvSpPr>
            <p:cNvPr id="5" name="CustomShape 6"/>
            <p:cNvSpPr/>
            <p:nvPr/>
          </p:nvSpPr>
          <p:spPr>
            <a:xfrm>
              <a:off x="5609520" y="1694880"/>
              <a:ext cx="3307680" cy="651240"/>
            </a:xfrm>
            <a:custGeom>
              <a:avLst/>
              <a:gdLst/>
              <a:ahLst/>
              <a:rect l="l" t="t"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a:solidFill>
                <a:srgbClr val="ffffff"/>
              </a:solidFill>
            </a:ln>
          </p:spPr>
          <p:style>
            <a:lnRef idx="0"/>
            <a:fillRef idx="0"/>
            <a:effectRef idx="0"/>
            <a:fontRef idx="minor"/>
          </p:style>
        </p:sp>
        <p:sp>
          <p:nvSpPr>
            <p:cNvPr id="6" name="CustomShape 7"/>
            <p:cNvSpPr/>
            <p:nvPr/>
          </p:nvSpPr>
          <p:spPr>
            <a:xfrm>
              <a:off x="211680" y="1679400"/>
              <a:ext cx="8723160" cy="1329480"/>
            </a:xfrm>
            <a:custGeom>
              <a:avLst/>
              <a:gdLst/>
              <a:ahLst/>
              <a:rect l="l" t="t"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solidFill>
              <a:srgbClr val="ffffff"/>
            </a:solidFill>
            <a:ln w="9360">
              <a:noFill/>
            </a:ln>
          </p:spPr>
          <p:style>
            <a:lnRef idx="0"/>
            <a:fillRef idx="0"/>
            <a:effectRef idx="0"/>
            <a:fontRef idx="minor"/>
          </p:style>
        </p:sp>
      </p:grpSp>
      <p:sp>
        <p:nvSpPr>
          <p:cNvPr id="7" name="PlaceHolder 8"/>
          <p:cNvSpPr>
            <a:spLocks noGrp="1"/>
          </p:cNvSpPr>
          <p:nvPr>
            <p:ph type="body"/>
          </p:nvPr>
        </p:nvSpPr>
        <p:spPr>
          <a:xfrm>
            <a:off x="871920" y="2675520"/>
            <a:ext cx="7408080" cy="3450240"/>
          </a:xfrm>
          <a:prstGeom prst="rect">
            <a:avLst/>
          </a:prstGeom>
        </p:spPr>
        <p:txBody>
          <a:bodyPr>
            <a:noAutofit/>
          </a:bodyPr>
          <a:p>
            <a:pPr marL="274320" indent="-273960">
              <a:lnSpc>
                <a:spcPct val="100000"/>
              </a:lnSpc>
              <a:spcBef>
                <a:spcPts val="479"/>
              </a:spcBef>
              <a:buClr>
                <a:srgbClr val="31b6fd"/>
              </a:buClr>
              <a:buFont typeface="Symbol"/>
              <a:buChar char=""/>
            </a:pPr>
            <a:r>
              <a:rPr b="0" lang="en-US" sz="2400" spc="-1" strike="noStrike">
                <a:solidFill>
                  <a:srgbClr val="073e87"/>
                </a:solidFill>
                <a:latin typeface="Candara"/>
              </a:rPr>
              <a:t>Click to edit Master text styles</a:t>
            </a:r>
            <a:endParaRPr b="0" lang="en-US" sz="2400" spc="-1" strike="noStrike">
              <a:solidFill>
                <a:srgbClr val="073e87"/>
              </a:solidFill>
              <a:latin typeface="Candara"/>
            </a:endParaRPr>
          </a:p>
          <a:p>
            <a:pPr lvl="1" marL="576360" indent="-273960">
              <a:lnSpc>
                <a:spcPct val="100000"/>
              </a:lnSpc>
              <a:spcBef>
                <a:spcPts val="439"/>
              </a:spcBef>
              <a:buClr>
                <a:srgbClr val="31b6fd"/>
              </a:buClr>
              <a:buFont typeface="Symbol"/>
              <a:buChar char=""/>
            </a:pPr>
            <a:r>
              <a:rPr b="0" lang="en-US" sz="2200" spc="-1" strike="noStrike">
                <a:solidFill>
                  <a:srgbClr val="073e87"/>
                </a:solidFill>
                <a:latin typeface="Candara"/>
              </a:rPr>
              <a:t>Second level</a:t>
            </a:r>
            <a:endParaRPr b="0" lang="en-US" sz="2200" spc="-1" strike="noStrike">
              <a:solidFill>
                <a:srgbClr val="073e87"/>
              </a:solidFill>
              <a:latin typeface="Candara"/>
            </a:endParaRPr>
          </a:p>
          <a:p>
            <a:pPr lvl="2" marL="855720" indent="-228240">
              <a:lnSpc>
                <a:spcPct val="100000"/>
              </a:lnSpc>
              <a:spcBef>
                <a:spcPts val="400"/>
              </a:spcBef>
              <a:buClr>
                <a:srgbClr val="31b6fd"/>
              </a:buClr>
              <a:buFont typeface="Symbol"/>
              <a:buChar char=""/>
            </a:pPr>
            <a:r>
              <a:rPr b="0" lang="en-US" sz="2000" spc="-1" strike="noStrike">
                <a:solidFill>
                  <a:srgbClr val="073e87"/>
                </a:solidFill>
                <a:latin typeface="Candara"/>
              </a:rPr>
              <a:t>Third level</a:t>
            </a:r>
            <a:endParaRPr b="0" lang="en-US" sz="2000" spc="-1" strike="noStrike">
              <a:solidFill>
                <a:srgbClr val="073e87"/>
              </a:solidFill>
              <a:latin typeface="Candara"/>
            </a:endParaRPr>
          </a:p>
          <a:p>
            <a:pPr lvl="3" marL="1143000" indent="-228240">
              <a:lnSpc>
                <a:spcPct val="100000"/>
              </a:lnSpc>
              <a:spcBef>
                <a:spcPts val="360"/>
              </a:spcBef>
              <a:buClr>
                <a:srgbClr val="31b6fd"/>
              </a:buClr>
              <a:buFont typeface="Symbol"/>
              <a:buChar char=""/>
            </a:pPr>
            <a:r>
              <a:rPr b="0" lang="en-US" sz="1800" spc="-1" strike="noStrike">
                <a:solidFill>
                  <a:srgbClr val="073e87"/>
                </a:solidFill>
                <a:latin typeface="Candara"/>
              </a:rPr>
              <a:t>Fourth level</a:t>
            </a:r>
            <a:endParaRPr b="0" lang="en-US" sz="1800" spc="-1" strike="noStrike">
              <a:solidFill>
                <a:srgbClr val="073e87"/>
              </a:solidFill>
              <a:latin typeface="Candara"/>
            </a:endParaRPr>
          </a:p>
          <a:p>
            <a:pPr lvl="4" marL="1463040" indent="-228240">
              <a:lnSpc>
                <a:spcPct val="100000"/>
              </a:lnSpc>
              <a:spcBef>
                <a:spcPts val="320"/>
              </a:spcBef>
              <a:buClr>
                <a:srgbClr val="31b6fd"/>
              </a:buClr>
              <a:buFont typeface="Symbol"/>
              <a:buChar char=""/>
            </a:pPr>
            <a:r>
              <a:rPr b="0" lang="en-US" sz="1600" spc="-1" strike="noStrike">
                <a:solidFill>
                  <a:srgbClr val="073e87"/>
                </a:solidFill>
                <a:latin typeface="Candara"/>
              </a:rPr>
              <a:t>Fifth level</a:t>
            </a:r>
            <a:endParaRPr b="0" lang="en-US" sz="1600" spc="-1" strike="noStrike">
              <a:solidFill>
                <a:srgbClr val="073e87"/>
              </a:solidFill>
              <a:latin typeface="Candara"/>
            </a:endParaRPr>
          </a:p>
        </p:txBody>
      </p:sp>
      <p:sp>
        <p:nvSpPr>
          <p:cNvPr id="8" name="PlaceHolder 9"/>
          <p:cNvSpPr>
            <a:spLocks noGrp="1"/>
          </p:cNvSpPr>
          <p:nvPr>
            <p:ph type="dt"/>
          </p:nvPr>
        </p:nvSpPr>
        <p:spPr>
          <a:xfrm>
            <a:off x="5163840" y="6250320"/>
            <a:ext cx="3786480" cy="364680"/>
          </a:xfrm>
          <a:prstGeom prst="rect">
            <a:avLst/>
          </a:prstGeom>
        </p:spPr>
        <p:txBody>
          <a:bodyPr anchor="ctr">
            <a:noAutofit/>
          </a:bodyPr>
          <a:p>
            <a:pPr algn="r">
              <a:lnSpc>
                <a:spcPct val="100000"/>
              </a:lnSpc>
            </a:pPr>
            <a:fld id="{2AB28CC1-F83A-4896-BB11-8EECF7402F0E}" type="datetime1">
              <a:rPr b="0" lang="en-US" sz="1000" spc="-1" strike="noStrike">
                <a:solidFill>
                  <a:srgbClr val="073e87"/>
                </a:solidFill>
                <a:latin typeface="Candara"/>
              </a:rPr>
              <a:t>02/11/2022</a:t>
            </a:fld>
            <a:endParaRPr b="0" lang="en-US" sz="1000" spc="-1" strike="noStrike">
              <a:latin typeface="Times New Roman"/>
            </a:endParaRPr>
          </a:p>
        </p:txBody>
      </p:sp>
      <p:sp>
        <p:nvSpPr>
          <p:cNvPr id="9" name="PlaceHolder 10"/>
          <p:cNvSpPr>
            <a:spLocks noGrp="1"/>
          </p:cNvSpPr>
          <p:nvPr>
            <p:ph type="ftr"/>
          </p:nvPr>
        </p:nvSpPr>
        <p:spPr>
          <a:xfrm>
            <a:off x="193680" y="6250320"/>
            <a:ext cx="3786480" cy="364680"/>
          </a:xfrm>
          <a:prstGeom prst="rect">
            <a:avLst/>
          </a:prstGeom>
        </p:spPr>
        <p:txBody>
          <a:bodyPr anchor="ctr">
            <a:noAutofit/>
          </a:bodyPr>
          <a:p>
            <a:endParaRPr b="0" lang="en-US" sz="2400" spc="-1" strike="noStrike">
              <a:latin typeface="Times New Roman"/>
            </a:endParaRPr>
          </a:p>
        </p:txBody>
      </p:sp>
      <p:sp>
        <p:nvSpPr>
          <p:cNvPr id="10" name="PlaceHolder 11"/>
          <p:cNvSpPr>
            <a:spLocks noGrp="1"/>
          </p:cNvSpPr>
          <p:nvPr>
            <p:ph type="sldNum"/>
          </p:nvPr>
        </p:nvSpPr>
        <p:spPr>
          <a:xfrm>
            <a:off x="3990960" y="6250320"/>
            <a:ext cx="1161360" cy="364680"/>
          </a:xfrm>
          <a:prstGeom prst="rect">
            <a:avLst/>
          </a:prstGeom>
        </p:spPr>
        <p:txBody>
          <a:bodyPr anchor="ctr">
            <a:noAutofit/>
          </a:bodyPr>
          <a:p>
            <a:pPr algn="ctr">
              <a:lnSpc>
                <a:spcPct val="100000"/>
              </a:lnSpc>
            </a:pPr>
            <a:fld id="{44125DA2-3100-48CA-9EB3-3C72B956E0DA}" type="slidenum">
              <a:rPr b="0" lang="en-US" sz="1000" spc="-1" strike="noStrike">
                <a:solidFill>
                  <a:srgbClr val="073e87"/>
                </a:solidFill>
                <a:latin typeface="Candara"/>
              </a:rPr>
              <a:t>&lt;number&gt;</a:t>
            </a:fld>
            <a:endParaRPr b="0" lang="en-US" sz="1000" spc="-1" strike="noStrike">
              <a:latin typeface="Times New Roman"/>
            </a:endParaRPr>
          </a:p>
        </p:txBody>
      </p:sp>
      <p:sp>
        <p:nvSpPr>
          <p:cNvPr id="11" name="PlaceHolder 12"/>
          <p:cNvSpPr>
            <a:spLocks noGrp="1"/>
          </p:cNvSpPr>
          <p:nvPr>
            <p:ph type="title"/>
          </p:nvPr>
        </p:nvSpPr>
        <p:spPr>
          <a:xfrm>
            <a:off x="457200" y="338400"/>
            <a:ext cx="8229240" cy="1252440"/>
          </a:xfrm>
          <a:prstGeom prst="rect">
            <a:avLst/>
          </a:prstGeom>
        </p:spPr>
        <p:txBody>
          <a:bodyPr anchor="ctr">
            <a:noAutofit/>
          </a:bodyPr>
          <a:p>
            <a:pPr algn="ctr">
              <a:lnSpc>
                <a:spcPct val="100000"/>
              </a:lnSpc>
            </a:pPr>
            <a:r>
              <a:rPr b="0" lang="en-US" sz="4400" spc="-1" strike="noStrike">
                <a:solidFill>
                  <a:srgbClr val="ffffff"/>
                </a:solidFill>
                <a:latin typeface="Candara"/>
              </a:rPr>
              <a:t>C</a:t>
            </a:r>
            <a:r>
              <a:rPr b="0" lang="en-US" sz="4400" spc="-1" strike="noStrike">
                <a:solidFill>
                  <a:srgbClr val="ffffff"/>
                </a:solidFill>
                <a:latin typeface="Candara"/>
              </a:rPr>
              <a:t>li</a:t>
            </a:r>
            <a:r>
              <a:rPr b="0" lang="en-US" sz="4400" spc="-1" strike="noStrike">
                <a:solidFill>
                  <a:srgbClr val="ffffff"/>
                </a:solidFill>
                <a:latin typeface="Candara"/>
              </a:rPr>
              <a:t>c</a:t>
            </a:r>
            <a:r>
              <a:rPr b="0" lang="en-US" sz="4400" spc="-1" strike="noStrike">
                <a:solidFill>
                  <a:srgbClr val="ffffff"/>
                </a:solidFill>
                <a:latin typeface="Candara"/>
              </a:rPr>
              <a:t>k </a:t>
            </a:r>
            <a:r>
              <a:rPr b="0" lang="en-US" sz="4400" spc="-1" strike="noStrike">
                <a:solidFill>
                  <a:srgbClr val="ffffff"/>
                </a:solidFill>
                <a:latin typeface="Candara"/>
              </a:rPr>
              <a:t>t</a:t>
            </a:r>
            <a:r>
              <a:rPr b="0" lang="en-US" sz="4400" spc="-1" strike="noStrike">
                <a:solidFill>
                  <a:srgbClr val="ffffff"/>
                </a:solidFill>
                <a:latin typeface="Candara"/>
              </a:rPr>
              <a:t>o </a:t>
            </a:r>
            <a:r>
              <a:rPr b="0" lang="en-US" sz="4400" spc="-1" strike="noStrike">
                <a:solidFill>
                  <a:srgbClr val="ffffff"/>
                </a:solidFill>
                <a:latin typeface="Candara"/>
              </a:rPr>
              <a:t>e</a:t>
            </a:r>
            <a:r>
              <a:rPr b="0" lang="en-US" sz="4400" spc="-1" strike="noStrike">
                <a:solidFill>
                  <a:srgbClr val="ffffff"/>
                </a:solidFill>
                <a:latin typeface="Candara"/>
              </a:rPr>
              <a:t>d</a:t>
            </a:r>
            <a:r>
              <a:rPr b="0" lang="en-US" sz="4400" spc="-1" strike="noStrike">
                <a:solidFill>
                  <a:srgbClr val="ffffff"/>
                </a:solidFill>
                <a:latin typeface="Candara"/>
              </a:rPr>
              <a:t>it </a:t>
            </a:r>
            <a:r>
              <a:rPr b="0" lang="en-US" sz="4400" spc="-1" strike="noStrike">
                <a:solidFill>
                  <a:srgbClr val="ffffff"/>
                </a:solidFill>
                <a:latin typeface="Candara"/>
              </a:rPr>
              <a:t>M</a:t>
            </a:r>
            <a:r>
              <a:rPr b="0" lang="en-US" sz="4400" spc="-1" strike="noStrike">
                <a:solidFill>
                  <a:srgbClr val="ffffff"/>
                </a:solidFill>
                <a:latin typeface="Candara"/>
              </a:rPr>
              <a:t>a</a:t>
            </a:r>
            <a:r>
              <a:rPr b="0" lang="en-US" sz="4400" spc="-1" strike="noStrike">
                <a:solidFill>
                  <a:srgbClr val="ffffff"/>
                </a:solidFill>
                <a:latin typeface="Candara"/>
              </a:rPr>
              <a:t>s</a:t>
            </a:r>
            <a:r>
              <a:rPr b="0" lang="en-US" sz="4400" spc="-1" strike="noStrike">
                <a:solidFill>
                  <a:srgbClr val="ffffff"/>
                </a:solidFill>
                <a:latin typeface="Candara"/>
              </a:rPr>
              <a:t>t</a:t>
            </a:r>
            <a:r>
              <a:rPr b="0" lang="en-US" sz="4400" spc="-1" strike="noStrike">
                <a:solidFill>
                  <a:srgbClr val="ffffff"/>
                </a:solidFill>
                <a:latin typeface="Candara"/>
              </a:rPr>
              <a:t>e</a:t>
            </a:r>
            <a:r>
              <a:rPr b="0" lang="en-US" sz="4400" spc="-1" strike="noStrike">
                <a:solidFill>
                  <a:srgbClr val="ffffff"/>
                </a:solidFill>
                <a:latin typeface="Candara"/>
              </a:rPr>
              <a:t>r </a:t>
            </a:r>
            <a:r>
              <a:rPr b="0" lang="en-US" sz="4400" spc="-1" strike="noStrike">
                <a:solidFill>
                  <a:srgbClr val="ffffff"/>
                </a:solidFill>
                <a:latin typeface="Candara"/>
              </a:rPr>
              <a:t>ti</a:t>
            </a:r>
            <a:r>
              <a:rPr b="0" lang="en-US" sz="4400" spc="-1" strike="noStrike">
                <a:solidFill>
                  <a:srgbClr val="ffffff"/>
                </a:solidFill>
                <a:latin typeface="Candara"/>
              </a:rPr>
              <a:t>tl</a:t>
            </a:r>
            <a:r>
              <a:rPr b="0" lang="en-US" sz="4400" spc="-1" strike="noStrike">
                <a:solidFill>
                  <a:srgbClr val="ffffff"/>
                </a:solidFill>
                <a:latin typeface="Candara"/>
              </a:rPr>
              <a:t>e </a:t>
            </a:r>
            <a:r>
              <a:rPr b="0" lang="en-US" sz="4400" spc="-1" strike="noStrike">
                <a:solidFill>
                  <a:srgbClr val="ffffff"/>
                </a:solidFill>
                <a:latin typeface="Candara"/>
              </a:rPr>
              <a:t>s</a:t>
            </a:r>
            <a:r>
              <a:rPr b="0" lang="en-US" sz="4400" spc="-1" strike="noStrike">
                <a:solidFill>
                  <a:srgbClr val="ffffff"/>
                </a:solidFill>
                <a:latin typeface="Candara"/>
              </a:rPr>
              <a:t>t</a:t>
            </a:r>
            <a:r>
              <a:rPr b="0" lang="en-US" sz="4400" spc="-1" strike="noStrike">
                <a:solidFill>
                  <a:srgbClr val="ffffff"/>
                </a:solidFill>
                <a:latin typeface="Candara"/>
              </a:rPr>
              <a:t>y</a:t>
            </a:r>
            <a:r>
              <a:rPr b="0" lang="en-US" sz="4400" spc="-1" strike="noStrike">
                <a:solidFill>
                  <a:srgbClr val="ffffff"/>
                </a:solidFill>
                <a:latin typeface="Candara"/>
              </a:rPr>
              <a:t>l</a:t>
            </a:r>
            <a:r>
              <a:rPr b="0" lang="en-US" sz="4400" spc="-1" strike="noStrike">
                <a:solidFill>
                  <a:srgbClr val="ffffff"/>
                </a:solidFill>
                <a:latin typeface="Candara"/>
              </a:rPr>
              <a:t>e</a:t>
            </a:r>
            <a:endParaRPr b="0" lang="en-US" sz="4400" spc="-1" strike="noStrike">
              <a:solidFill>
                <a:srgbClr val="000000"/>
              </a:solidFill>
              <a:latin typeface="Candara"/>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8" name="CustomShape 1"/>
          <p:cNvSpPr/>
          <p:nvPr/>
        </p:nvSpPr>
        <p:spPr>
          <a:xfrm>
            <a:off x="228600" y="228600"/>
            <a:ext cx="8695440" cy="2468520"/>
          </a:xfrm>
          <a:prstGeom prst="roundRect">
            <a:avLst>
              <a:gd name="adj" fmla="val 3362"/>
            </a:avLst>
          </a:prstGeom>
          <a:gradFill rotWithShape="0">
            <a:gsLst>
              <a:gs pos="10000">
                <a:srgbClr val="83d3fe"/>
              </a:gs>
              <a:gs pos="100000">
                <a:srgbClr val="0293e0"/>
              </a:gs>
            </a:gsLst>
            <a:lin ang="16200000"/>
          </a:gradFill>
          <a:ln>
            <a:noFill/>
          </a:ln>
        </p:spPr>
        <p:style>
          <a:lnRef idx="2">
            <a:schemeClr val="accent1">
              <a:shade val="50000"/>
            </a:schemeClr>
          </a:lnRef>
          <a:fillRef idx="1">
            <a:schemeClr val="accent1"/>
          </a:fillRef>
          <a:effectRef idx="0">
            <a:schemeClr val="accent1"/>
          </a:effectRef>
          <a:fontRef idx="minor"/>
        </p:style>
      </p:sp>
      <p:grpSp>
        <p:nvGrpSpPr>
          <p:cNvPr id="49" name="Group 2"/>
          <p:cNvGrpSpPr/>
          <p:nvPr/>
        </p:nvGrpSpPr>
        <p:grpSpPr>
          <a:xfrm>
            <a:off x="211680" y="1679400"/>
            <a:ext cx="8723160" cy="1329480"/>
            <a:chOff x="211680" y="1679400"/>
            <a:chExt cx="8723160" cy="1329480"/>
          </a:xfrm>
        </p:grpSpPr>
        <p:sp>
          <p:nvSpPr>
            <p:cNvPr id="50" name="CustomShape 3"/>
            <p:cNvSpPr/>
            <p:nvPr/>
          </p:nvSpPr>
          <p:spPr>
            <a:xfrm>
              <a:off x="6047280" y="1824480"/>
              <a:ext cx="2876040" cy="713520"/>
            </a:xfrm>
            <a:custGeom>
              <a:avLst/>
              <a:gdLst/>
              <a:ahLst/>
              <a:rect l="l" t="t"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360">
              <a:noFill/>
            </a:ln>
          </p:spPr>
          <p:style>
            <a:lnRef idx="0"/>
            <a:fillRef idx="0"/>
            <a:effectRef idx="0"/>
            <a:fontRef idx="minor"/>
          </p:style>
        </p:sp>
        <p:sp>
          <p:nvSpPr>
            <p:cNvPr id="51" name="CustomShape 4"/>
            <p:cNvSpPr/>
            <p:nvPr/>
          </p:nvSpPr>
          <p:spPr>
            <a:xfrm>
              <a:off x="2619360" y="1696320"/>
              <a:ext cx="5544000" cy="849600"/>
            </a:xfrm>
            <a:custGeom>
              <a:avLst/>
              <a:gdLst/>
              <a:ahLst/>
              <a:rect l="l" t="t"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360">
              <a:noFill/>
            </a:ln>
          </p:spPr>
          <p:style>
            <a:lnRef idx="0"/>
            <a:fillRef idx="0"/>
            <a:effectRef idx="0"/>
            <a:fontRef idx="minor"/>
          </p:style>
        </p:sp>
        <p:sp>
          <p:nvSpPr>
            <p:cNvPr id="52" name="CustomShape 5"/>
            <p:cNvSpPr/>
            <p:nvPr/>
          </p:nvSpPr>
          <p:spPr>
            <a:xfrm>
              <a:off x="2828880" y="1708560"/>
              <a:ext cx="5467680" cy="774000"/>
            </a:xfrm>
            <a:custGeom>
              <a:avLst/>
              <a:gdLst/>
              <a:ahLst/>
              <a:rect l="l" t="t"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a:solidFill>
                <a:srgbClr val="ffffff"/>
              </a:solidFill>
            </a:ln>
          </p:spPr>
          <p:style>
            <a:lnRef idx="0"/>
            <a:fillRef idx="0"/>
            <a:effectRef idx="0"/>
            <a:fontRef idx="minor"/>
          </p:style>
        </p:sp>
        <p:sp>
          <p:nvSpPr>
            <p:cNvPr id="53" name="CustomShape 6"/>
            <p:cNvSpPr/>
            <p:nvPr/>
          </p:nvSpPr>
          <p:spPr>
            <a:xfrm>
              <a:off x="5609520" y="1694880"/>
              <a:ext cx="3307680" cy="651240"/>
            </a:xfrm>
            <a:custGeom>
              <a:avLst/>
              <a:gdLst/>
              <a:ahLst/>
              <a:rect l="l" t="t"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a:solidFill>
                <a:srgbClr val="ffffff"/>
              </a:solidFill>
            </a:ln>
          </p:spPr>
          <p:style>
            <a:lnRef idx="0"/>
            <a:fillRef idx="0"/>
            <a:effectRef idx="0"/>
            <a:fontRef idx="minor"/>
          </p:style>
        </p:sp>
        <p:sp>
          <p:nvSpPr>
            <p:cNvPr id="54" name="CustomShape 7"/>
            <p:cNvSpPr/>
            <p:nvPr/>
          </p:nvSpPr>
          <p:spPr>
            <a:xfrm>
              <a:off x="211680" y="1679400"/>
              <a:ext cx="8723160" cy="1329480"/>
            </a:xfrm>
            <a:custGeom>
              <a:avLst/>
              <a:gdLst/>
              <a:ahLst/>
              <a:rect l="l" t="t"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solidFill>
              <a:srgbClr val="ffffff"/>
            </a:solidFill>
            <a:ln w="9360">
              <a:noFill/>
            </a:ln>
          </p:spPr>
          <p:style>
            <a:lnRef idx="0"/>
            <a:fillRef idx="0"/>
            <a:effectRef idx="0"/>
            <a:fontRef idx="minor"/>
          </p:style>
        </p:sp>
      </p:grpSp>
      <p:sp>
        <p:nvSpPr>
          <p:cNvPr id="55" name="PlaceHolder 8"/>
          <p:cNvSpPr>
            <a:spLocks noGrp="1"/>
          </p:cNvSpPr>
          <p:nvPr>
            <p:ph type="title"/>
          </p:nvPr>
        </p:nvSpPr>
        <p:spPr>
          <a:xfrm>
            <a:off x="457200" y="338400"/>
            <a:ext cx="8229240" cy="1252440"/>
          </a:xfrm>
          <a:prstGeom prst="rect">
            <a:avLst/>
          </a:prstGeom>
        </p:spPr>
        <p:txBody>
          <a:bodyPr anchor="ctr">
            <a:noAutofit/>
          </a:bodyPr>
          <a:p>
            <a:pPr algn="ctr">
              <a:lnSpc>
                <a:spcPct val="100000"/>
              </a:lnSpc>
            </a:pPr>
            <a:r>
              <a:rPr b="0" lang="en-US" sz="4400" spc="-1" strike="noStrike">
                <a:solidFill>
                  <a:srgbClr val="ffffff"/>
                </a:solidFill>
                <a:latin typeface="Candara"/>
              </a:rPr>
              <a:t>C</a:t>
            </a:r>
            <a:r>
              <a:rPr b="0" lang="en-US" sz="4400" spc="-1" strike="noStrike">
                <a:solidFill>
                  <a:srgbClr val="ffffff"/>
                </a:solidFill>
                <a:latin typeface="Candara"/>
              </a:rPr>
              <a:t>li</a:t>
            </a:r>
            <a:r>
              <a:rPr b="0" lang="en-US" sz="4400" spc="-1" strike="noStrike">
                <a:solidFill>
                  <a:srgbClr val="ffffff"/>
                </a:solidFill>
                <a:latin typeface="Candara"/>
              </a:rPr>
              <a:t>c</a:t>
            </a:r>
            <a:r>
              <a:rPr b="0" lang="en-US" sz="4400" spc="-1" strike="noStrike">
                <a:solidFill>
                  <a:srgbClr val="ffffff"/>
                </a:solidFill>
                <a:latin typeface="Candara"/>
              </a:rPr>
              <a:t>k </a:t>
            </a:r>
            <a:r>
              <a:rPr b="0" lang="en-US" sz="4400" spc="-1" strike="noStrike">
                <a:solidFill>
                  <a:srgbClr val="ffffff"/>
                </a:solidFill>
                <a:latin typeface="Candara"/>
              </a:rPr>
              <a:t>t</a:t>
            </a:r>
            <a:r>
              <a:rPr b="0" lang="en-US" sz="4400" spc="-1" strike="noStrike">
                <a:solidFill>
                  <a:srgbClr val="ffffff"/>
                </a:solidFill>
                <a:latin typeface="Candara"/>
              </a:rPr>
              <a:t>o </a:t>
            </a:r>
            <a:r>
              <a:rPr b="0" lang="en-US" sz="4400" spc="-1" strike="noStrike">
                <a:solidFill>
                  <a:srgbClr val="ffffff"/>
                </a:solidFill>
                <a:latin typeface="Candara"/>
              </a:rPr>
              <a:t>e</a:t>
            </a:r>
            <a:r>
              <a:rPr b="0" lang="en-US" sz="4400" spc="-1" strike="noStrike">
                <a:solidFill>
                  <a:srgbClr val="ffffff"/>
                </a:solidFill>
                <a:latin typeface="Candara"/>
              </a:rPr>
              <a:t>d</a:t>
            </a:r>
            <a:r>
              <a:rPr b="0" lang="en-US" sz="4400" spc="-1" strike="noStrike">
                <a:solidFill>
                  <a:srgbClr val="ffffff"/>
                </a:solidFill>
                <a:latin typeface="Candara"/>
              </a:rPr>
              <a:t>it </a:t>
            </a:r>
            <a:r>
              <a:rPr b="0" lang="en-US" sz="4400" spc="-1" strike="noStrike">
                <a:solidFill>
                  <a:srgbClr val="ffffff"/>
                </a:solidFill>
                <a:latin typeface="Candara"/>
              </a:rPr>
              <a:t>M</a:t>
            </a:r>
            <a:r>
              <a:rPr b="0" lang="en-US" sz="4400" spc="-1" strike="noStrike">
                <a:solidFill>
                  <a:srgbClr val="ffffff"/>
                </a:solidFill>
                <a:latin typeface="Candara"/>
              </a:rPr>
              <a:t>a</a:t>
            </a:r>
            <a:r>
              <a:rPr b="0" lang="en-US" sz="4400" spc="-1" strike="noStrike">
                <a:solidFill>
                  <a:srgbClr val="ffffff"/>
                </a:solidFill>
                <a:latin typeface="Candara"/>
              </a:rPr>
              <a:t>s</a:t>
            </a:r>
            <a:r>
              <a:rPr b="0" lang="en-US" sz="4400" spc="-1" strike="noStrike">
                <a:solidFill>
                  <a:srgbClr val="ffffff"/>
                </a:solidFill>
                <a:latin typeface="Candara"/>
              </a:rPr>
              <a:t>t</a:t>
            </a:r>
            <a:r>
              <a:rPr b="0" lang="en-US" sz="4400" spc="-1" strike="noStrike">
                <a:solidFill>
                  <a:srgbClr val="ffffff"/>
                </a:solidFill>
                <a:latin typeface="Candara"/>
              </a:rPr>
              <a:t>e</a:t>
            </a:r>
            <a:r>
              <a:rPr b="0" lang="en-US" sz="4400" spc="-1" strike="noStrike">
                <a:solidFill>
                  <a:srgbClr val="ffffff"/>
                </a:solidFill>
                <a:latin typeface="Candara"/>
              </a:rPr>
              <a:t>r </a:t>
            </a:r>
            <a:r>
              <a:rPr b="0" lang="en-US" sz="4400" spc="-1" strike="noStrike">
                <a:solidFill>
                  <a:srgbClr val="ffffff"/>
                </a:solidFill>
                <a:latin typeface="Candara"/>
              </a:rPr>
              <a:t>ti</a:t>
            </a:r>
            <a:r>
              <a:rPr b="0" lang="en-US" sz="4400" spc="-1" strike="noStrike">
                <a:solidFill>
                  <a:srgbClr val="ffffff"/>
                </a:solidFill>
                <a:latin typeface="Candara"/>
              </a:rPr>
              <a:t>tl</a:t>
            </a:r>
            <a:r>
              <a:rPr b="0" lang="en-US" sz="4400" spc="-1" strike="noStrike">
                <a:solidFill>
                  <a:srgbClr val="ffffff"/>
                </a:solidFill>
                <a:latin typeface="Candara"/>
              </a:rPr>
              <a:t>e </a:t>
            </a:r>
            <a:r>
              <a:rPr b="0" lang="en-US" sz="4400" spc="-1" strike="noStrike">
                <a:solidFill>
                  <a:srgbClr val="ffffff"/>
                </a:solidFill>
                <a:latin typeface="Candara"/>
              </a:rPr>
              <a:t>s</a:t>
            </a:r>
            <a:r>
              <a:rPr b="0" lang="en-US" sz="4400" spc="-1" strike="noStrike">
                <a:solidFill>
                  <a:srgbClr val="ffffff"/>
                </a:solidFill>
                <a:latin typeface="Candara"/>
              </a:rPr>
              <a:t>t</a:t>
            </a:r>
            <a:r>
              <a:rPr b="0" lang="en-US" sz="4400" spc="-1" strike="noStrike">
                <a:solidFill>
                  <a:srgbClr val="ffffff"/>
                </a:solidFill>
                <a:latin typeface="Candara"/>
              </a:rPr>
              <a:t>y</a:t>
            </a:r>
            <a:r>
              <a:rPr b="0" lang="en-US" sz="4400" spc="-1" strike="noStrike">
                <a:solidFill>
                  <a:srgbClr val="ffffff"/>
                </a:solidFill>
                <a:latin typeface="Candara"/>
              </a:rPr>
              <a:t>l</a:t>
            </a:r>
            <a:r>
              <a:rPr b="0" lang="en-US" sz="4400" spc="-1" strike="noStrike">
                <a:solidFill>
                  <a:srgbClr val="ffffff"/>
                </a:solidFill>
                <a:latin typeface="Candara"/>
              </a:rPr>
              <a:t>e</a:t>
            </a:r>
            <a:endParaRPr b="0" lang="en-US" sz="4400" spc="-1" strike="noStrike">
              <a:solidFill>
                <a:srgbClr val="000000"/>
              </a:solidFill>
              <a:latin typeface="Candara"/>
            </a:endParaRPr>
          </a:p>
        </p:txBody>
      </p:sp>
      <p:sp>
        <p:nvSpPr>
          <p:cNvPr id="56" name="PlaceHolder 9"/>
          <p:cNvSpPr>
            <a:spLocks noGrp="1"/>
          </p:cNvSpPr>
          <p:nvPr>
            <p:ph type="dt"/>
          </p:nvPr>
        </p:nvSpPr>
        <p:spPr>
          <a:xfrm>
            <a:off x="5163840" y="6250320"/>
            <a:ext cx="3786480" cy="364680"/>
          </a:xfrm>
          <a:prstGeom prst="rect">
            <a:avLst/>
          </a:prstGeom>
        </p:spPr>
        <p:txBody>
          <a:bodyPr anchor="ctr">
            <a:noAutofit/>
          </a:bodyPr>
          <a:p>
            <a:pPr algn="r">
              <a:lnSpc>
                <a:spcPct val="100000"/>
              </a:lnSpc>
            </a:pPr>
            <a:fld id="{F5F9E0AD-58F3-40AA-86C4-B8C6883FD06B}" type="datetime1">
              <a:rPr b="0" lang="en-US" sz="1000" spc="-1" strike="noStrike">
                <a:solidFill>
                  <a:srgbClr val="073e87"/>
                </a:solidFill>
                <a:latin typeface="Candara"/>
              </a:rPr>
              <a:t>02/11/2022</a:t>
            </a:fld>
            <a:endParaRPr b="0" lang="en-US" sz="1000" spc="-1" strike="noStrike">
              <a:latin typeface="Times New Roman"/>
            </a:endParaRPr>
          </a:p>
        </p:txBody>
      </p:sp>
      <p:sp>
        <p:nvSpPr>
          <p:cNvPr id="57" name="PlaceHolder 10"/>
          <p:cNvSpPr>
            <a:spLocks noGrp="1"/>
          </p:cNvSpPr>
          <p:nvPr>
            <p:ph type="ftr"/>
          </p:nvPr>
        </p:nvSpPr>
        <p:spPr>
          <a:xfrm>
            <a:off x="193680" y="6250320"/>
            <a:ext cx="3786480" cy="364680"/>
          </a:xfrm>
          <a:prstGeom prst="rect">
            <a:avLst/>
          </a:prstGeom>
        </p:spPr>
        <p:txBody>
          <a:bodyPr anchor="ctr">
            <a:noAutofit/>
          </a:bodyPr>
          <a:p>
            <a:endParaRPr b="0" lang="en-US" sz="2400" spc="-1" strike="noStrike">
              <a:latin typeface="Times New Roman"/>
            </a:endParaRPr>
          </a:p>
        </p:txBody>
      </p:sp>
      <p:sp>
        <p:nvSpPr>
          <p:cNvPr id="58" name="PlaceHolder 11"/>
          <p:cNvSpPr>
            <a:spLocks noGrp="1"/>
          </p:cNvSpPr>
          <p:nvPr>
            <p:ph type="sldNum"/>
          </p:nvPr>
        </p:nvSpPr>
        <p:spPr>
          <a:xfrm>
            <a:off x="3990960" y="6250320"/>
            <a:ext cx="1161360" cy="364680"/>
          </a:xfrm>
          <a:prstGeom prst="rect">
            <a:avLst/>
          </a:prstGeom>
        </p:spPr>
        <p:txBody>
          <a:bodyPr anchor="ctr">
            <a:noAutofit/>
          </a:bodyPr>
          <a:p>
            <a:pPr algn="ctr">
              <a:lnSpc>
                <a:spcPct val="100000"/>
              </a:lnSpc>
            </a:pPr>
            <a:fld id="{848BF33C-C960-4F59-AB8A-3B2637E7EE28}" type="slidenum">
              <a:rPr b="0" lang="en-US" sz="1000" spc="-1" strike="noStrike">
                <a:solidFill>
                  <a:srgbClr val="073e87"/>
                </a:solidFill>
                <a:latin typeface="Candara"/>
              </a:rPr>
              <a:t>&lt;number&gt;</a:t>
            </a:fld>
            <a:endParaRPr b="0" lang="en-US" sz="1000" spc="-1" strike="noStrike">
              <a:latin typeface="Times New Roman"/>
            </a:endParaRPr>
          </a:p>
        </p:txBody>
      </p:sp>
      <p:sp>
        <p:nvSpPr>
          <p:cNvPr id="59" name="PlaceHolder 1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400" spc="-1" strike="noStrike">
                <a:solidFill>
                  <a:srgbClr val="073e87"/>
                </a:solidFill>
                <a:latin typeface="Candara"/>
              </a:rPr>
              <a:t>Click to edit the outline text format</a:t>
            </a:r>
            <a:endParaRPr b="0" lang="en-US" sz="2400" spc="-1" strike="noStrike">
              <a:solidFill>
                <a:srgbClr val="073e87"/>
              </a:solidFill>
              <a:latin typeface="Candara"/>
            </a:endParaRPr>
          </a:p>
          <a:p>
            <a:pPr lvl="1" marL="864000" indent="-324000">
              <a:spcBef>
                <a:spcPts val="1134"/>
              </a:spcBef>
              <a:buClr>
                <a:srgbClr val="000000"/>
              </a:buClr>
              <a:buSzPct val="75000"/>
              <a:buFont typeface="Symbol" charset="2"/>
              <a:buChar char=""/>
            </a:pPr>
            <a:r>
              <a:rPr b="0" lang="en-US" sz="2000" spc="-1" strike="noStrike">
                <a:solidFill>
                  <a:srgbClr val="073e87"/>
                </a:solidFill>
                <a:latin typeface="Candara"/>
              </a:rPr>
              <a:t>Second Outline Level</a:t>
            </a:r>
            <a:endParaRPr b="0" lang="en-US" sz="2000" spc="-1" strike="noStrike">
              <a:solidFill>
                <a:srgbClr val="073e87"/>
              </a:solidFill>
              <a:latin typeface="Candara"/>
            </a:endParaRPr>
          </a:p>
          <a:p>
            <a:pPr lvl="2" marL="1296000" indent="-288000">
              <a:spcBef>
                <a:spcPts val="850"/>
              </a:spcBef>
              <a:buClr>
                <a:srgbClr val="000000"/>
              </a:buClr>
              <a:buSzPct val="45000"/>
              <a:buFont typeface="Wingdings" charset="2"/>
              <a:buChar char=""/>
            </a:pPr>
            <a:r>
              <a:rPr b="0" lang="en-US" sz="1800" spc="-1" strike="noStrike">
                <a:solidFill>
                  <a:srgbClr val="073e87"/>
                </a:solidFill>
                <a:latin typeface="Candara"/>
              </a:rPr>
              <a:t>Third Outline Level</a:t>
            </a:r>
            <a:endParaRPr b="0" lang="en-US" sz="1800" spc="-1" strike="noStrike">
              <a:solidFill>
                <a:srgbClr val="073e87"/>
              </a:solidFill>
              <a:latin typeface="Candara"/>
            </a:endParaRPr>
          </a:p>
          <a:p>
            <a:pPr lvl="3" marL="1728000" indent="-216000">
              <a:spcBef>
                <a:spcPts val="567"/>
              </a:spcBef>
              <a:buClr>
                <a:srgbClr val="000000"/>
              </a:buClr>
              <a:buSzPct val="75000"/>
              <a:buFont typeface="Symbol" charset="2"/>
              <a:buChar char=""/>
            </a:pPr>
            <a:r>
              <a:rPr b="0" lang="en-US" sz="1600" spc="-1" strike="noStrike">
                <a:solidFill>
                  <a:srgbClr val="073e87"/>
                </a:solidFill>
                <a:latin typeface="Candara"/>
              </a:rPr>
              <a:t>Fourth Outline Level</a:t>
            </a:r>
            <a:endParaRPr b="0" lang="en-US" sz="1600" spc="-1" strike="noStrike">
              <a:solidFill>
                <a:srgbClr val="073e87"/>
              </a:solidFill>
              <a:latin typeface="Candara"/>
            </a:endParaRPr>
          </a:p>
          <a:p>
            <a:pPr lvl="4" marL="2160000" indent="-216000">
              <a:spcBef>
                <a:spcPts val="283"/>
              </a:spcBef>
              <a:buClr>
                <a:srgbClr val="000000"/>
              </a:buClr>
              <a:buSzPct val="45000"/>
              <a:buFont typeface="Wingdings" charset="2"/>
              <a:buChar char=""/>
            </a:pPr>
            <a:r>
              <a:rPr b="0" lang="en-US" sz="2000" spc="-1" strike="noStrike">
                <a:solidFill>
                  <a:srgbClr val="073e87"/>
                </a:solidFill>
                <a:latin typeface="Candara"/>
              </a:rPr>
              <a:t>Fifth Outline Level</a:t>
            </a:r>
            <a:endParaRPr b="0" lang="en-US" sz="2000" spc="-1" strike="noStrike">
              <a:solidFill>
                <a:srgbClr val="073e87"/>
              </a:solidFill>
              <a:latin typeface="Candara"/>
            </a:endParaRPr>
          </a:p>
          <a:p>
            <a:pPr lvl="5" marL="2592000" indent="-216000">
              <a:spcBef>
                <a:spcPts val="283"/>
              </a:spcBef>
              <a:buClr>
                <a:srgbClr val="000000"/>
              </a:buClr>
              <a:buSzPct val="45000"/>
              <a:buFont typeface="Wingdings" charset="2"/>
              <a:buChar char=""/>
            </a:pPr>
            <a:r>
              <a:rPr b="0" lang="en-US" sz="2000" spc="-1" strike="noStrike">
                <a:solidFill>
                  <a:srgbClr val="073e87"/>
                </a:solidFill>
                <a:latin typeface="Candara"/>
              </a:rPr>
              <a:t>Sixth Outline Level</a:t>
            </a:r>
            <a:endParaRPr b="0" lang="en-US" sz="2000" spc="-1" strike="noStrike">
              <a:solidFill>
                <a:srgbClr val="073e87"/>
              </a:solidFill>
              <a:latin typeface="Candara"/>
            </a:endParaRPr>
          </a:p>
          <a:p>
            <a:pPr lvl="6" marL="3024000" indent="-216000">
              <a:spcBef>
                <a:spcPts val="283"/>
              </a:spcBef>
              <a:buClr>
                <a:srgbClr val="000000"/>
              </a:buClr>
              <a:buSzPct val="45000"/>
              <a:buFont typeface="Wingdings" charset="2"/>
              <a:buChar char=""/>
            </a:pPr>
            <a:r>
              <a:rPr b="0" lang="en-US" sz="2000" spc="-1" strike="noStrike">
                <a:solidFill>
                  <a:srgbClr val="073e87"/>
                </a:solidFill>
                <a:latin typeface="Candara"/>
              </a:rPr>
              <a:t>Seventh Outline Level</a:t>
            </a:r>
            <a:endParaRPr b="0" lang="en-US" sz="2000" spc="-1" strike="noStrike">
              <a:solidFill>
                <a:srgbClr val="073e87"/>
              </a:solidFill>
              <a:latin typeface="Candara"/>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jpeg"/><Relationship Id="rId3" Type="http://schemas.openxmlformats.org/officeDocument/2006/relationships/slideLayout" Target="../slideLayouts/slideLayout1.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4.tif"/><Relationship Id="rId2" Type="http://schemas.openxmlformats.org/officeDocument/2006/relationships/slideLayout" Target="../slideLayouts/slideLayout1.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5.tif"/><Relationship Id="rId2" Type="http://schemas.openxmlformats.org/officeDocument/2006/relationships/slideLayout" Target="../slideLayouts/slideLayout1.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6.wmf"/><Relationship Id="rId2" Type="http://schemas.openxmlformats.org/officeDocument/2006/relationships/image" Target="../media/image17.wmf"/><Relationship Id="rId3"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7.xml"/>
</Relationships>
</file>

<file path=ppt/slides/_rels/slide16.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7.xml"/>
</Relationships>
</file>

<file path=ppt/slides/_rels/slide17.xml.rels><?xml version="1.0" encoding="UTF-8"?>
<Relationships xmlns="http://schemas.openxmlformats.org/package/2006/relationships"><Relationship Id="rId1" Type="http://schemas.openxmlformats.org/officeDocument/2006/relationships/image" Target="../media/image19.wmf"/><Relationship Id="rId2" Type="http://schemas.openxmlformats.org/officeDocument/2006/relationships/slideLayout" Target="../slideLayouts/slideLayout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7.xml"/>
</Relationships>
</file>

<file path=ppt/slides/_rels/slide19.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7.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7.xml"/>
</Relationships>
</file>

<file path=ppt/slides/_rels/slide21.xml.rels><?xml version="1.0" encoding="UTF-8"?>
<Relationships xmlns="http://schemas.openxmlformats.org/package/2006/relationships"><Relationship Id="rId1" Type="http://schemas.openxmlformats.org/officeDocument/2006/relationships/image" Target="../media/image21.wmf"/><Relationship Id="rId2" Type="http://schemas.openxmlformats.org/officeDocument/2006/relationships/slideLayout" Target="../slideLayouts/slideLayout17.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image" Target="../media/image6.jpeg"/><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jpeg"/><Relationship Id="rId6" Type="http://schemas.openxmlformats.org/officeDocument/2006/relationships/image" Target="../media/image10.jpeg"/><Relationship Id="rId7"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2" name="Picture 8" descr="SG.jpg"/>
          <p:cNvPicPr/>
          <p:nvPr/>
        </p:nvPicPr>
        <p:blipFill>
          <a:blip r:embed="rId1"/>
          <a:stretch/>
        </p:blipFill>
        <p:spPr>
          <a:xfrm>
            <a:off x="0" y="0"/>
            <a:ext cx="9143640" cy="6857640"/>
          </a:xfrm>
          <a:prstGeom prst="rect">
            <a:avLst/>
          </a:prstGeom>
          <a:ln>
            <a:noFill/>
          </a:ln>
        </p:spPr>
      </p:pic>
      <p:sp>
        <p:nvSpPr>
          <p:cNvPr id="103" name="TextShape 1"/>
          <p:cNvSpPr txBox="1"/>
          <p:nvPr/>
        </p:nvSpPr>
        <p:spPr>
          <a:xfrm>
            <a:off x="109800" y="2791440"/>
            <a:ext cx="8857440" cy="1072440"/>
          </a:xfrm>
          <a:prstGeom prst="rect">
            <a:avLst/>
          </a:prstGeom>
          <a:noFill/>
          <a:ln>
            <a:noFill/>
          </a:ln>
        </p:spPr>
        <p:txBody>
          <a:bodyPr anchor="ctr">
            <a:normAutofit/>
          </a:bodyPr>
          <a:p>
            <a:pPr algn="ctr">
              <a:lnSpc>
                <a:spcPct val="100000"/>
              </a:lnSpc>
            </a:pPr>
            <a:r>
              <a:rPr b="1" lang="en-US" sz="3800" spc="-1" strike="noStrike">
                <a:solidFill>
                  <a:srgbClr val="5bbaf6"/>
                </a:solidFill>
                <a:latin typeface="Candara"/>
              </a:rPr>
              <a:t>S</a:t>
            </a:r>
            <a:r>
              <a:rPr b="1" lang="en-US" sz="3800" spc="-1" strike="noStrike">
                <a:solidFill>
                  <a:srgbClr val="5bbaf6"/>
                </a:solidFill>
                <a:latin typeface="Candara"/>
              </a:rPr>
              <a:t>t</a:t>
            </a:r>
            <a:r>
              <a:rPr b="1" lang="en-US" sz="3800" spc="-1" strike="noStrike">
                <a:solidFill>
                  <a:srgbClr val="5bbaf6"/>
                </a:solidFill>
                <a:latin typeface="Candara"/>
              </a:rPr>
              <a:t>a</a:t>
            </a:r>
            <a:r>
              <a:rPr b="1" lang="en-US" sz="3800" spc="-1" strike="noStrike">
                <a:solidFill>
                  <a:srgbClr val="5bbaf6"/>
                </a:solidFill>
                <a:latin typeface="Candara"/>
              </a:rPr>
              <a:t>ti</a:t>
            </a:r>
            <a:r>
              <a:rPr b="1" lang="en-US" sz="3800" spc="-1" strike="noStrike">
                <a:solidFill>
                  <a:srgbClr val="5bbaf6"/>
                </a:solidFill>
                <a:latin typeface="Candara"/>
              </a:rPr>
              <a:t>s</a:t>
            </a:r>
            <a:r>
              <a:rPr b="1" lang="en-US" sz="3800" spc="-1" strike="noStrike">
                <a:solidFill>
                  <a:srgbClr val="5bbaf6"/>
                </a:solidFill>
                <a:latin typeface="Candara"/>
              </a:rPr>
              <a:t>ti</a:t>
            </a:r>
            <a:r>
              <a:rPr b="1" lang="en-US" sz="3800" spc="-1" strike="noStrike">
                <a:solidFill>
                  <a:srgbClr val="5bbaf6"/>
                </a:solidFill>
                <a:latin typeface="Candara"/>
              </a:rPr>
              <a:t>c</a:t>
            </a:r>
            <a:r>
              <a:rPr b="1" lang="en-US" sz="3800" spc="-1" strike="noStrike">
                <a:solidFill>
                  <a:srgbClr val="5bbaf6"/>
                </a:solidFill>
                <a:latin typeface="Candara"/>
              </a:rPr>
              <a:t>a</a:t>
            </a:r>
            <a:r>
              <a:rPr b="1" lang="en-US" sz="3800" spc="-1" strike="noStrike">
                <a:solidFill>
                  <a:srgbClr val="5bbaf6"/>
                </a:solidFill>
                <a:latin typeface="Candara"/>
              </a:rPr>
              <a:t>l </a:t>
            </a:r>
            <a:r>
              <a:rPr b="1" lang="en-US" sz="3800" spc="-1" strike="noStrike">
                <a:solidFill>
                  <a:srgbClr val="5bbaf6"/>
                </a:solidFill>
                <a:latin typeface="Candara"/>
              </a:rPr>
              <a:t>G</a:t>
            </a:r>
            <a:r>
              <a:rPr b="1" lang="en-US" sz="3800" spc="-1" strike="noStrike">
                <a:solidFill>
                  <a:srgbClr val="5bbaf6"/>
                </a:solidFill>
                <a:latin typeface="Candara"/>
              </a:rPr>
              <a:t>e</a:t>
            </a:r>
            <a:r>
              <a:rPr b="1" lang="en-US" sz="3800" spc="-1" strike="noStrike">
                <a:solidFill>
                  <a:srgbClr val="5bbaf6"/>
                </a:solidFill>
                <a:latin typeface="Candara"/>
              </a:rPr>
              <a:t>n</a:t>
            </a:r>
            <a:r>
              <a:rPr b="1" lang="en-US" sz="3800" spc="-1" strike="noStrike">
                <a:solidFill>
                  <a:srgbClr val="5bbaf6"/>
                </a:solidFill>
                <a:latin typeface="Candara"/>
              </a:rPr>
              <a:t>o</a:t>
            </a:r>
            <a:r>
              <a:rPr b="1" lang="en-US" sz="3800" spc="-1" strike="noStrike">
                <a:solidFill>
                  <a:srgbClr val="5bbaf6"/>
                </a:solidFill>
                <a:latin typeface="Candara"/>
              </a:rPr>
              <a:t>m</a:t>
            </a:r>
            <a:r>
              <a:rPr b="1" lang="en-US" sz="3800" spc="-1" strike="noStrike">
                <a:solidFill>
                  <a:srgbClr val="5bbaf6"/>
                </a:solidFill>
                <a:latin typeface="Candara"/>
              </a:rPr>
              <a:t>i</a:t>
            </a:r>
            <a:r>
              <a:rPr b="1" lang="en-US" sz="3800" spc="-1" strike="noStrike">
                <a:solidFill>
                  <a:srgbClr val="5bbaf6"/>
                </a:solidFill>
                <a:latin typeface="Candara"/>
              </a:rPr>
              <a:t>c</a:t>
            </a:r>
            <a:r>
              <a:rPr b="1" lang="en-US" sz="3800" spc="-1" strike="noStrike">
                <a:solidFill>
                  <a:srgbClr val="5bbaf6"/>
                </a:solidFill>
                <a:latin typeface="Candara"/>
              </a:rPr>
              <a:t>s</a:t>
            </a:r>
            <a:endParaRPr b="0" lang="en-US" sz="3800" spc="-1" strike="noStrike">
              <a:solidFill>
                <a:srgbClr val="000000"/>
              </a:solidFill>
              <a:latin typeface="Candara"/>
            </a:endParaRPr>
          </a:p>
        </p:txBody>
      </p:sp>
      <p:pic>
        <p:nvPicPr>
          <p:cNvPr id="104" name="Picture 7" descr="Washington_State_Cougars.png"/>
          <p:cNvPicPr/>
          <p:nvPr/>
        </p:nvPicPr>
        <p:blipFill>
          <a:blip r:embed="rId2"/>
          <a:stretch/>
        </p:blipFill>
        <p:spPr>
          <a:xfrm>
            <a:off x="3960000" y="5316120"/>
            <a:ext cx="1433160" cy="1433160"/>
          </a:xfrm>
          <a:prstGeom prst="rect">
            <a:avLst/>
          </a:prstGeom>
          <a:ln>
            <a:noFill/>
          </a:ln>
        </p:spPr>
      </p:pic>
      <p:sp>
        <p:nvSpPr>
          <p:cNvPr id="105" name="CustomShape 2"/>
          <p:cNvSpPr/>
          <p:nvPr/>
        </p:nvSpPr>
        <p:spPr>
          <a:xfrm>
            <a:off x="1512720" y="4249080"/>
            <a:ext cx="6400440" cy="1066680"/>
          </a:xfrm>
          <a:prstGeom prst="rect">
            <a:avLst/>
          </a:prstGeom>
          <a:noFill/>
          <a:ln>
            <a:noFill/>
          </a:ln>
        </p:spPr>
        <p:style>
          <a:lnRef idx="0"/>
          <a:fillRef idx="0"/>
          <a:effectRef idx="0"/>
          <a:fontRef idx="minor"/>
        </p:style>
        <p:txBody>
          <a:bodyPr>
            <a:noAutofit/>
          </a:bodyPr>
          <a:p>
            <a:pPr algn="ctr">
              <a:lnSpc>
                <a:spcPct val="100000"/>
              </a:lnSpc>
              <a:spcBef>
                <a:spcPts val="561"/>
              </a:spcBef>
              <a:tabLst>
                <a:tab algn="l" pos="0"/>
              </a:tabLst>
            </a:pPr>
            <a:r>
              <a:rPr b="0" lang="en-US" sz="2800" spc="-1" strike="noStrike">
                <a:solidFill>
                  <a:srgbClr val="073e87"/>
                </a:solidFill>
                <a:latin typeface="Candara"/>
              </a:rPr>
              <a:t>Zhiwu Zhang</a:t>
            </a:r>
            <a:endParaRPr b="0" lang="en-US" sz="2800" spc="-1" strike="noStrike">
              <a:latin typeface="Arial"/>
            </a:endParaRPr>
          </a:p>
          <a:p>
            <a:pPr algn="ctr">
              <a:lnSpc>
                <a:spcPct val="100000"/>
              </a:lnSpc>
              <a:spcBef>
                <a:spcPts val="561"/>
              </a:spcBef>
              <a:tabLst>
                <a:tab algn="l" pos="0"/>
              </a:tabLst>
            </a:pPr>
            <a:r>
              <a:rPr b="0" lang="en-US" sz="2800" spc="-1" strike="noStrike">
                <a:solidFill>
                  <a:srgbClr val="073e87"/>
                </a:solidFill>
                <a:latin typeface="Candara"/>
              </a:rPr>
              <a:t>Washington State University</a:t>
            </a:r>
            <a:endParaRPr b="0" lang="en-US" sz="2800" spc="-1" strike="noStrike">
              <a:latin typeface="Arial"/>
            </a:endParaRPr>
          </a:p>
        </p:txBody>
      </p:sp>
      <p:sp>
        <p:nvSpPr>
          <p:cNvPr id="106" name="CustomShape 3"/>
          <p:cNvSpPr/>
          <p:nvPr/>
        </p:nvSpPr>
        <p:spPr>
          <a:xfrm>
            <a:off x="894600" y="3597480"/>
            <a:ext cx="7486920" cy="533160"/>
          </a:xfrm>
          <a:prstGeom prst="rect">
            <a:avLst/>
          </a:prstGeom>
          <a:noFill/>
          <a:ln w="9360">
            <a:noFill/>
          </a:ln>
        </p:spPr>
        <p:style>
          <a:lnRef idx="0"/>
          <a:fillRef idx="0"/>
          <a:effectRef idx="0"/>
          <a:fontRef idx="minor"/>
        </p:style>
        <p:txBody>
          <a:bodyPr lIns="0" rIns="0" bIns="0" anchor="b">
            <a:noAutofit/>
          </a:bodyPr>
          <a:p>
            <a:pPr algn="ctr">
              <a:lnSpc>
                <a:spcPct val="100000"/>
              </a:lnSpc>
            </a:pPr>
            <a:r>
              <a:rPr b="1" lang="en-US" sz="2800" spc="-1" strike="noStrike">
                <a:solidFill>
                  <a:srgbClr val="0b87d6"/>
                </a:solidFill>
                <a:latin typeface="Candara"/>
              </a:rPr>
              <a:t>Lecture 19: SUPER</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3" name="Picture 2" descr=""/>
          <p:cNvPicPr/>
          <p:nvPr/>
        </p:nvPicPr>
        <p:blipFill>
          <a:blip r:embed="rId1"/>
          <a:stretch/>
        </p:blipFill>
        <p:spPr>
          <a:xfrm>
            <a:off x="647640" y="1117440"/>
            <a:ext cx="7848360" cy="4622400"/>
          </a:xfrm>
          <a:prstGeom prst="rect">
            <a:avLst/>
          </a:prstGeom>
          <a:ln>
            <a:noFill/>
          </a:ln>
        </p:spPr>
      </p:pic>
      <p:sp>
        <p:nvSpPr>
          <p:cNvPr id="164" name="TextShape 1"/>
          <p:cNvSpPr txBox="1"/>
          <p:nvPr/>
        </p:nvSpPr>
        <p:spPr>
          <a:xfrm>
            <a:off x="467640" y="0"/>
            <a:ext cx="8229240" cy="1142640"/>
          </a:xfrm>
          <a:prstGeom prst="rect">
            <a:avLst/>
          </a:prstGeom>
          <a:noFill/>
          <a:ln>
            <a:noFill/>
          </a:ln>
        </p:spPr>
        <p:txBody>
          <a:bodyPr anchor="ctr">
            <a:normAutofit fontScale="70000"/>
          </a:bodyPr>
          <a:p>
            <a:pPr algn="ctr">
              <a:lnSpc>
                <a:spcPct val="100000"/>
              </a:lnSpc>
            </a:pPr>
            <a:r>
              <a:rPr b="0" lang="en-US" sz="4400" spc="-1" strike="noStrike">
                <a:solidFill>
                  <a:srgbClr val="4584d3"/>
                </a:solidFill>
                <a:latin typeface="Candara"/>
              </a:rPr>
              <a:t>S</a:t>
            </a:r>
            <a:r>
              <a:rPr b="0" lang="en-US" sz="4400" spc="-1" strike="noStrike">
                <a:solidFill>
                  <a:srgbClr val="4584d3"/>
                </a:solidFill>
                <a:latin typeface="Candara"/>
              </a:rPr>
              <a:t>t</a:t>
            </a:r>
            <a:r>
              <a:rPr b="0" lang="en-US" sz="4400" spc="-1" strike="noStrike">
                <a:solidFill>
                  <a:srgbClr val="4584d3"/>
                </a:solidFill>
                <a:latin typeface="Candara"/>
              </a:rPr>
              <a:t>a</a:t>
            </a:r>
            <a:r>
              <a:rPr b="0" lang="en-US" sz="4400" spc="-1" strike="noStrike">
                <a:solidFill>
                  <a:srgbClr val="4584d3"/>
                </a:solidFill>
                <a:latin typeface="Candara"/>
              </a:rPr>
              <a:t>ti</a:t>
            </a:r>
            <a:r>
              <a:rPr b="0" lang="en-US" sz="4400" spc="-1" strike="noStrike">
                <a:solidFill>
                  <a:srgbClr val="4584d3"/>
                </a:solidFill>
                <a:latin typeface="Candara"/>
              </a:rPr>
              <a:t>s</a:t>
            </a:r>
            <a:r>
              <a:rPr b="0" lang="en-US" sz="4400" spc="-1" strike="noStrike">
                <a:solidFill>
                  <a:srgbClr val="4584d3"/>
                </a:solidFill>
                <a:latin typeface="Candara"/>
              </a:rPr>
              <a:t>ti</a:t>
            </a:r>
            <a:r>
              <a:rPr b="0" lang="en-US" sz="4400" spc="-1" strike="noStrike">
                <a:solidFill>
                  <a:srgbClr val="4584d3"/>
                </a:solidFill>
                <a:latin typeface="Candara"/>
              </a:rPr>
              <a:t>c</a:t>
            </a:r>
            <a:r>
              <a:rPr b="0" lang="en-US" sz="4400" spc="-1" strike="noStrike">
                <a:solidFill>
                  <a:srgbClr val="4584d3"/>
                </a:solidFill>
                <a:latin typeface="Candara"/>
              </a:rPr>
              <a:t>a</a:t>
            </a:r>
            <a:r>
              <a:rPr b="0" lang="en-US" sz="4400" spc="-1" strike="noStrike">
                <a:solidFill>
                  <a:srgbClr val="4584d3"/>
                </a:solidFill>
                <a:latin typeface="Candara"/>
              </a:rPr>
              <a:t>l </a:t>
            </a:r>
            <a:r>
              <a:rPr b="0" lang="en-US" sz="4400" spc="-1" strike="noStrike">
                <a:solidFill>
                  <a:srgbClr val="4584d3"/>
                </a:solidFill>
                <a:latin typeface="Candara"/>
              </a:rPr>
              <a:t>p</a:t>
            </a:r>
            <a:r>
              <a:rPr b="0" lang="en-US" sz="4400" spc="-1" strike="noStrike">
                <a:solidFill>
                  <a:srgbClr val="4584d3"/>
                </a:solidFill>
                <a:latin typeface="Candara"/>
              </a:rPr>
              <a:t>o</a:t>
            </a:r>
            <a:r>
              <a:rPr b="0" lang="en-US" sz="4400" spc="-1" strike="noStrike">
                <a:solidFill>
                  <a:srgbClr val="4584d3"/>
                </a:solidFill>
                <a:latin typeface="Candara"/>
              </a:rPr>
              <a:t>w</a:t>
            </a:r>
            <a:r>
              <a:rPr b="0" lang="en-US" sz="4400" spc="-1" strike="noStrike">
                <a:solidFill>
                  <a:srgbClr val="4584d3"/>
                </a:solidFill>
                <a:latin typeface="Candara"/>
              </a:rPr>
              <a:t>e</a:t>
            </a:r>
            <a:r>
              <a:rPr b="0" lang="en-US" sz="4400" spc="-1" strike="noStrike">
                <a:solidFill>
                  <a:srgbClr val="4584d3"/>
                </a:solidFill>
                <a:latin typeface="Candara"/>
              </a:rPr>
              <a:t>r </a:t>
            </a:r>
            <a:r>
              <a:rPr b="0" lang="en-US" sz="4400" spc="-1" strike="noStrike">
                <a:solidFill>
                  <a:srgbClr val="4584d3"/>
                </a:solidFill>
                <a:latin typeface="Candara"/>
              </a:rPr>
              <a:t>o</a:t>
            </a:r>
            <a:r>
              <a:rPr b="0" lang="en-US" sz="4400" spc="-1" strike="noStrike">
                <a:solidFill>
                  <a:srgbClr val="4584d3"/>
                </a:solidFill>
                <a:latin typeface="Candara"/>
              </a:rPr>
              <a:t>f </a:t>
            </a:r>
            <a:r>
              <a:rPr b="0" lang="en-US" sz="4400" spc="-1" strike="noStrike">
                <a:solidFill>
                  <a:srgbClr val="4584d3"/>
                </a:solidFill>
                <a:latin typeface="Candara"/>
              </a:rPr>
              <a:t>k</a:t>
            </a:r>
            <a:r>
              <a:rPr b="0" lang="en-US" sz="4400" spc="-1" strike="noStrike">
                <a:solidFill>
                  <a:srgbClr val="4584d3"/>
                </a:solidFill>
                <a:latin typeface="Candara"/>
              </a:rPr>
              <a:t>i</a:t>
            </a:r>
            <a:r>
              <a:rPr b="0" lang="en-US" sz="4400" spc="-1" strike="noStrike">
                <a:solidFill>
                  <a:srgbClr val="4584d3"/>
                </a:solidFill>
                <a:latin typeface="Candara"/>
              </a:rPr>
              <a:t>n</a:t>
            </a:r>
            <a:r>
              <a:rPr b="0" lang="en-US" sz="4400" spc="-1" strike="noStrike">
                <a:solidFill>
                  <a:srgbClr val="4584d3"/>
                </a:solidFill>
                <a:latin typeface="Candara"/>
              </a:rPr>
              <a:t>s</a:t>
            </a:r>
            <a:r>
              <a:rPr b="0" lang="en-US" sz="4400" spc="-1" strike="noStrike">
                <a:solidFill>
                  <a:srgbClr val="4584d3"/>
                </a:solidFill>
                <a:latin typeface="Candara"/>
              </a:rPr>
              <a:t>h</a:t>
            </a:r>
            <a:r>
              <a:rPr b="0" lang="en-US" sz="4400" spc="-1" strike="noStrike">
                <a:solidFill>
                  <a:srgbClr val="4584d3"/>
                </a:solidFill>
                <a:latin typeface="Candara"/>
              </a:rPr>
              <a:t>i</a:t>
            </a:r>
            <a:r>
              <a:rPr b="0" lang="en-US" sz="4400" spc="-1" strike="noStrike">
                <a:solidFill>
                  <a:srgbClr val="4584d3"/>
                </a:solidFill>
                <a:latin typeface="Candara"/>
              </a:rPr>
              <a:t>p </a:t>
            </a:r>
            <a:r>
              <a:rPr b="0" lang="en-US" sz="4400" spc="-1" strike="noStrike">
                <a:solidFill>
                  <a:srgbClr val="4584d3"/>
                </a:solidFill>
                <a:latin typeface="Candara"/>
              </a:rPr>
              <a:t>f</a:t>
            </a:r>
            <a:r>
              <a:rPr b="0" lang="en-US" sz="4400" spc="-1" strike="noStrike">
                <a:solidFill>
                  <a:srgbClr val="4584d3"/>
                </a:solidFill>
                <a:latin typeface="Candara"/>
              </a:rPr>
              <a:t>r</a:t>
            </a:r>
            <a:r>
              <a:rPr b="0" lang="en-US" sz="4400" spc="-1" strike="noStrike">
                <a:solidFill>
                  <a:srgbClr val="4584d3"/>
                </a:solidFill>
                <a:latin typeface="Candara"/>
              </a:rPr>
              <a:t>o</a:t>
            </a:r>
            <a:r>
              <a:rPr b="0" lang="en-US" sz="4400" spc="-1" strike="noStrike">
                <a:solidFill>
                  <a:srgbClr val="4584d3"/>
                </a:solidFill>
                <a:latin typeface="Candara"/>
              </a:rPr>
              <a:t>m</a:t>
            </a:r>
            <a:r>
              <a:rPr b="0" lang="en-US" sz="4400" spc="-1" strike="noStrike">
                <a:solidFill>
                  <a:srgbClr val="4584d3"/>
                </a:solidFill>
                <a:latin typeface="Candara"/>
              </a:rPr>
              <a:t> </a:t>
            </a:r>
            <a:endParaRPr b="0" lang="en-US" sz="4400" spc="-1" strike="noStrike">
              <a:solidFill>
                <a:srgbClr val="000000"/>
              </a:solidFill>
              <a:latin typeface="Candara"/>
            </a:endParaRPr>
          </a:p>
        </p:txBody>
      </p:sp>
      <p:pic>
        <p:nvPicPr>
          <p:cNvPr id="165" name="Picture 2" descr="C:\Current\Paper\Qishan\ITH_9737_QS.jpg"/>
          <p:cNvPicPr/>
          <p:nvPr/>
        </p:nvPicPr>
        <p:blipFill>
          <a:blip r:embed="rId2"/>
          <a:srcRect l="0" t="1251" r="0" b="2286"/>
          <a:stretch/>
        </p:blipFill>
        <p:spPr>
          <a:xfrm>
            <a:off x="7440480" y="4321080"/>
            <a:ext cx="1424520" cy="1828440"/>
          </a:xfrm>
          <a:prstGeom prst="rect">
            <a:avLst/>
          </a:prstGeom>
          <a:ln>
            <a:noFill/>
          </a:ln>
        </p:spPr>
      </p:pic>
      <p:sp>
        <p:nvSpPr>
          <p:cNvPr id="166" name="CustomShape 2"/>
          <p:cNvSpPr/>
          <p:nvPr/>
        </p:nvSpPr>
        <p:spPr>
          <a:xfrm>
            <a:off x="7288200" y="6149880"/>
            <a:ext cx="1676160" cy="638280"/>
          </a:xfrm>
          <a:prstGeom prst="rect">
            <a:avLst/>
          </a:prstGeom>
          <a:noFill/>
          <a:ln w="9360">
            <a:noFill/>
          </a:ln>
        </p:spPr>
        <p:style>
          <a:lnRef idx="0"/>
          <a:fillRef idx="0"/>
          <a:effectRef idx="0"/>
          <a:fontRef idx="minor"/>
        </p:style>
        <p:txBody>
          <a:bodyPr lIns="90000" rIns="90000" tIns="45000" bIns="45000">
            <a:spAutoFit/>
          </a:bodyPr>
          <a:p>
            <a:pPr algn="ctr">
              <a:lnSpc>
                <a:spcPct val="100000"/>
              </a:lnSpc>
            </a:pPr>
            <a:r>
              <a:rPr b="1" lang="en-US" sz="1800" spc="-1" strike="noStrike">
                <a:solidFill>
                  <a:srgbClr val="000000"/>
                </a:solidFill>
                <a:latin typeface="Candara"/>
              </a:rPr>
              <a:t>Qishan Wang</a:t>
            </a:r>
            <a:endParaRPr b="0" lang="en-US" sz="1800" spc="-1" strike="noStrike">
              <a:latin typeface="Arial"/>
            </a:endParaRPr>
          </a:p>
        </p:txBody>
      </p:sp>
      <p:sp>
        <p:nvSpPr>
          <p:cNvPr id="167" name="CustomShape 3"/>
          <p:cNvSpPr/>
          <p:nvPr/>
        </p:nvSpPr>
        <p:spPr>
          <a:xfrm>
            <a:off x="7196040" y="6507360"/>
            <a:ext cx="1947600" cy="638280"/>
          </a:xfrm>
          <a:prstGeom prst="rect">
            <a:avLst/>
          </a:prstGeom>
          <a:noFill/>
          <a:ln w="9360">
            <a:noFill/>
          </a:ln>
        </p:spPr>
        <p:style>
          <a:lnRef idx="0"/>
          <a:fillRef idx="0"/>
          <a:effectRef idx="0"/>
          <a:fontRef idx="minor"/>
        </p:style>
        <p:txBody>
          <a:bodyPr lIns="90000" rIns="90000" tIns="45000" bIns="45000">
            <a:spAutoFit/>
          </a:bodyPr>
          <a:p>
            <a:pPr algn="ctr">
              <a:lnSpc>
                <a:spcPct val="100000"/>
              </a:lnSpc>
            </a:pPr>
            <a:r>
              <a:rPr b="1" lang="en-US" sz="1800" spc="-1" strike="noStrike">
                <a:solidFill>
                  <a:srgbClr val="000000"/>
                </a:solidFill>
                <a:latin typeface="Candara"/>
              </a:rPr>
              <a:t>PLoS One, 2014</a:t>
            </a:r>
            <a:endParaRPr b="0" lang="en-US" sz="1800" spc="-1" strike="noStrike">
              <a:latin typeface="Arial"/>
            </a:endParaRPr>
          </a:p>
        </p:txBody>
      </p:sp>
      <p:sp>
        <p:nvSpPr>
          <p:cNvPr id="168" name="CustomShape 4"/>
          <p:cNvSpPr/>
          <p:nvPr/>
        </p:nvSpPr>
        <p:spPr>
          <a:xfrm>
            <a:off x="165240" y="5965200"/>
            <a:ext cx="7030440" cy="912600"/>
          </a:xfrm>
          <a:prstGeom prst="rect">
            <a:avLst/>
          </a:prstGeom>
          <a:noFill/>
          <a:ln w="9360">
            <a:noFill/>
          </a:ln>
        </p:spPr>
        <p:style>
          <a:lnRef idx="0"/>
          <a:fillRef idx="0"/>
          <a:effectRef idx="0"/>
          <a:fontRef idx="minor"/>
        </p:style>
        <p:txBody>
          <a:bodyPr lIns="90000" rIns="90000" tIns="45000" bIns="45000">
            <a:spAutoFit/>
          </a:bodyPr>
          <a:p>
            <a:pPr algn="ctr">
              <a:lnSpc>
                <a:spcPct val="100000"/>
              </a:lnSpc>
            </a:pPr>
            <a:r>
              <a:rPr b="1" lang="en-US" sz="1800" spc="-1" strike="noStrike">
                <a:solidFill>
                  <a:srgbClr val="000000"/>
                </a:solidFill>
                <a:latin typeface="Candara"/>
              </a:rPr>
              <a:t>SUPER</a:t>
            </a:r>
            <a:endParaRPr b="0" lang="en-US" sz="1800" spc="-1" strike="noStrike">
              <a:latin typeface="Arial"/>
            </a:endParaRPr>
          </a:p>
          <a:p>
            <a:pPr algn="ctr">
              <a:lnSpc>
                <a:spcPct val="100000"/>
              </a:lnSpc>
            </a:pPr>
            <a:r>
              <a:rPr b="1" lang="en-US" sz="1800" spc="-1" strike="noStrike">
                <a:solidFill>
                  <a:srgbClr val="000000"/>
                </a:solidFill>
                <a:latin typeface="Candara"/>
              </a:rPr>
              <a:t>(Settlement of kinship Under Progressively Exclusive Relationship)</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135" dur="indefinite" restart="never" nodeType="tmRoot">
          <p:childTnLst>
            <p:seq>
              <p:cTn id="136" dur="indefinite" nodeType="mainSeq">
                <p:childTnLst>
                  <p:par>
                    <p:cTn id="137" fill="hold">
                      <p:stCondLst>
                        <p:cond delay="indefinite"/>
                      </p:stCondLst>
                      <p:childTnLst>
                        <p:par>
                          <p:cTn id="138" fill="hold">
                            <p:stCondLst>
                              <p:cond delay="0"/>
                            </p:stCondLst>
                            <p:childTnLst>
                              <p:par>
                                <p:cTn id="139" nodeType="clickEffect" fill="hold" presetClass="entr" presetID="1">
                                  <p:stCondLst>
                                    <p:cond delay="0"/>
                                  </p:stCondLst>
                                  <p:childTnLst>
                                    <p:set>
                                      <p:cBhvr>
                                        <p:cTn id="140" dur="1" fill="hold">
                                          <p:stCondLst>
                                            <p:cond delay="0"/>
                                          </p:stCondLst>
                                        </p:cTn>
                                        <p:tgtEl>
                                          <p:spTgt spid="1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TextShape 1"/>
          <p:cNvSpPr txBox="1"/>
          <p:nvPr/>
        </p:nvSpPr>
        <p:spPr>
          <a:xfrm>
            <a:off x="467640" y="0"/>
            <a:ext cx="8229240" cy="1142640"/>
          </a:xfrm>
          <a:prstGeom prst="rect">
            <a:avLst/>
          </a:prstGeom>
          <a:noFill/>
          <a:ln>
            <a:noFill/>
          </a:ln>
        </p:spPr>
        <p:txBody>
          <a:bodyPr anchor="ctr">
            <a:normAutofit fontScale="70000"/>
          </a:bodyPr>
          <a:p>
            <a:pPr algn="ctr">
              <a:lnSpc>
                <a:spcPct val="100000"/>
              </a:lnSpc>
            </a:pPr>
            <a:r>
              <a:rPr b="0" lang="en-US" sz="4400" spc="-1" strike="noStrike">
                <a:solidFill>
                  <a:srgbClr val="4584d3"/>
                </a:solidFill>
                <a:latin typeface="Candara"/>
              </a:rPr>
              <a:t>T</a:t>
            </a:r>
            <a:r>
              <a:rPr b="0" lang="en-US" sz="4400" spc="-1" strike="noStrike">
                <a:solidFill>
                  <a:srgbClr val="4584d3"/>
                </a:solidFill>
                <a:latin typeface="Candara"/>
              </a:rPr>
              <a:t>h</a:t>
            </a:r>
            <a:r>
              <a:rPr b="0" lang="en-US" sz="4400" spc="-1" strike="noStrike">
                <a:solidFill>
                  <a:srgbClr val="4584d3"/>
                </a:solidFill>
                <a:latin typeface="Candara"/>
              </a:rPr>
              <a:t>r</a:t>
            </a:r>
            <a:r>
              <a:rPr b="0" lang="en-US" sz="4400" spc="-1" strike="noStrike">
                <a:solidFill>
                  <a:srgbClr val="4584d3"/>
                </a:solidFill>
                <a:latin typeface="Candara"/>
              </a:rPr>
              <a:t>e</a:t>
            </a:r>
            <a:r>
              <a:rPr b="0" lang="en-US" sz="4400" spc="-1" strike="noStrike">
                <a:solidFill>
                  <a:srgbClr val="4584d3"/>
                </a:solidFill>
                <a:latin typeface="Candara"/>
              </a:rPr>
              <a:t>s</a:t>
            </a:r>
            <a:r>
              <a:rPr b="0" lang="en-US" sz="4400" spc="-1" strike="noStrike">
                <a:solidFill>
                  <a:srgbClr val="4584d3"/>
                </a:solidFill>
                <a:latin typeface="Candara"/>
              </a:rPr>
              <a:t>h</a:t>
            </a:r>
            <a:r>
              <a:rPr b="0" lang="en-US" sz="4400" spc="-1" strike="noStrike">
                <a:solidFill>
                  <a:srgbClr val="4584d3"/>
                </a:solidFill>
                <a:latin typeface="Candara"/>
              </a:rPr>
              <a:t>o</a:t>
            </a:r>
            <a:r>
              <a:rPr b="0" lang="en-US" sz="4400" spc="-1" strike="noStrike">
                <a:solidFill>
                  <a:srgbClr val="4584d3"/>
                </a:solidFill>
                <a:latin typeface="Candara"/>
              </a:rPr>
              <a:t>l</a:t>
            </a:r>
            <a:r>
              <a:rPr b="0" lang="en-US" sz="4400" spc="-1" strike="noStrike">
                <a:solidFill>
                  <a:srgbClr val="4584d3"/>
                </a:solidFill>
                <a:latin typeface="Candara"/>
              </a:rPr>
              <a:t>d </a:t>
            </a:r>
            <a:r>
              <a:rPr b="0" lang="en-US" sz="4400" spc="-1" strike="noStrike">
                <a:solidFill>
                  <a:srgbClr val="4584d3"/>
                </a:solidFill>
                <a:latin typeface="Candara"/>
              </a:rPr>
              <a:t>o</a:t>
            </a:r>
            <a:r>
              <a:rPr b="0" lang="en-US" sz="4400" spc="-1" strike="noStrike">
                <a:solidFill>
                  <a:srgbClr val="4584d3"/>
                </a:solidFill>
                <a:latin typeface="Candara"/>
              </a:rPr>
              <a:t>f </a:t>
            </a:r>
            <a:r>
              <a:rPr b="0" lang="en-US" sz="4400" spc="-1" strike="noStrike">
                <a:solidFill>
                  <a:srgbClr val="4584d3"/>
                </a:solidFill>
                <a:latin typeface="Candara"/>
              </a:rPr>
              <a:t>e</a:t>
            </a:r>
            <a:r>
              <a:rPr b="0" lang="en-US" sz="4400" spc="-1" strike="noStrike">
                <a:solidFill>
                  <a:srgbClr val="4584d3"/>
                </a:solidFill>
                <a:latin typeface="Candara"/>
              </a:rPr>
              <a:t>x</a:t>
            </a:r>
            <a:r>
              <a:rPr b="0" lang="en-US" sz="4400" spc="-1" strike="noStrike">
                <a:solidFill>
                  <a:srgbClr val="4584d3"/>
                </a:solidFill>
                <a:latin typeface="Candara"/>
              </a:rPr>
              <a:t>c</a:t>
            </a:r>
            <a:r>
              <a:rPr b="0" lang="en-US" sz="4400" spc="-1" strike="noStrike">
                <a:solidFill>
                  <a:srgbClr val="4584d3"/>
                </a:solidFill>
                <a:latin typeface="Candara"/>
              </a:rPr>
              <a:t>l</a:t>
            </a:r>
            <a:r>
              <a:rPr b="0" lang="en-US" sz="4400" spc="-1" strike="noStrike">
                <a:solidFill>
                  <a:srgbClr val="4584d3"/>
                </a:solidFill>
                <a:latin typeface="Candara"/>
              </a:rPr>
              <a:t>u</a:t>
            </a:r>
            <a:r>
              <a:rPr b="0" lang="en-US" sz="4400" spc="-1" strike="noStrike">
                <a:solidFill>
                  <a:srgbClr val="4584d3"/>
                </a:solidFill>
                <a:latin typeface="Candara"/>
              </a:rPr>
              <a:t>d</a:t>
            </a:r>
            <a:r>
              <a:rPr b="0" lang="en-US" sz="4400" spc="-1" strike="noStrike">
                <a:solidFill>
                  <a:srgbClr val="4584d3"/>
                </a:solidFill>
                <a:latin typeface="Candara"/>
              </a:rPr>
              <a:t>i</a:t>
            </a:r>
            <a:r>
              <a:rPr b="0" lang="en-US" sz="4400" spc="-1" strike="noStrike">
                <a:solidFill>
                  <a:srgbClr val="4584d3"/>
                </a:solidFill>
                <a:latin typeface="Candara"/>
              </a:rPr>
              <a:t>n</a:t>
            </a:r>
            <a:r>
              <a:rPr b="0" lang="en-US" sz="4400" spc="-1" strike="noStrike">
                <a:solidFill>
                  <a:srgbClr val="4584d3"/>
                </a:solidFill>
                <a:latin typeface="Candara"/>
              </a:rPr>
              <a:t>g </a:t>
            </a:r>
            <a:r>
              <a:rPr b="0" lang="en-US" sz="4400" spc="-1" strike="noStrike">
                <a:solidFill>
                  <a:srgbClr val="4584d3"/>
                </a:solidFill>
                <a:latin typeface="Candara"/>
              </a:rPr>
              <a:t>p</a:t>
            </a:r>
            <a:r>
              <a:rPr b="0" lang="en-US" sz="4400" spc="-1" strike="noStrike">
                <a:solidFill>
                  <a:srgbClr val="4584d3"/>
                </a:solidFill>
                <a:latin typeface="Candara"/>
              </a:rPr>
              <a:t>s</a:t>
            </a:r>
            <a:r>
              <a:rPr b="0" lang="en-US" sz="4400" spc="-1" strike="noStrike">
                <a:solidFill>
                  <a:srgbClr val="4584d3"/>
                </a:solidFill>
                <a:latin typeface="Candara"/>
              </a:rPr>
              <a:t>e</a:t>
            </a:r>
            <a:r>
              <a:rPr b="0" lang="en-US" sz="4400" spc="-1" strike="noStrike">
                <a:solidFill>
                  <a:srgbClr val="4584d3"/>
                </a:solidFill>
                <a:latin typeface="Candara"/>
              </a:rPr>
              <a:t>u</a:t>
            </a:r>
            <a:r>
              <a:rPr b="0" lang="en-US" sz="4400" spc="-1" strike="noStrike">
                <a:solidFill>
                  <a:srgbClr val="4584d3"/>
                </a:solidFill>
                <a:latin typeface="Candara"/>
              </a:rPr>
              <a:t>d</a:t>
            </a:r>
            <a:r>
              <a:rPr b="0" lang="en-US" sz="4400" spc="-1" strike="noStrike">
                <a:solidFill>
                  <a:srgbClr val="4584d3"/>
                </a:solidFill>
                <a:latin typeface="Candara"/>
              </a:rPr>
              <a:t>o </a:t>
            </a:r>
            <a:r>
              <a:rPr b="0" lang="en-US" sz="4400" spc="-1" strike="noStrike">
                <a:solidFill>
                  <a:srgbClr val="4584d3"/>
                </a:solidFill>
                <a:latin typeface="Candara"/>
              </a:rPr>
              <a:t>Q</a:t>
            </a:r>
            <a:r>
              <a:rPr b="0" lang="en-US" sz="4400" spc="-1" strike="noStrike">
                <a:solidFill>
                  <a:srgbClr val="4584d3"/>
                </a:solidFill>
                <a:latin typeface="Candara"/>
              </a:rPr>
              <a:t>T</a:t>
            </a:r>
            <a:r>
              <a:rPr b="0" lang="en-US" sz="4400" spc="-1" strike="noStrike">
                <a:solidFill>
                  <a:srgbClr val="4584d3"/>
                </a:solidFill>
                <a:latin typeface="Candara"/>
              </a:rPr>
              <a:t>N</a:t>
            </a:r>
            <a:r>
              <a:rPr b="0" lang="en-US" sz="4400" spc="-1" strike="noStrike">
                <a:solidFill>
                  <a:srgbClr val="4584d3"/>
                </a:solidFill>
                <a:latin typeface="Candara"/>
              </a:rPr>
              <a:t>s</a:t>
            </a:r>
            <a:endParaRPr b="0" lang="en-US" sz="4400" spc="-1" strike="noStrike">
              <a:solidFill>
                <a:srgbClr val="000000"/>
              </a:solidFill>
              <a:latin typeface="Candara"/>
            </a:endParaRPr>
          </a:p>
        </p:txBody>
      </p:sp>
      <p:pic>
        <p:nvPicPr>
          <p:cNvPr id="170" name="Picture 4" descr=""/>
          <p:cNvPicPr/>
          <p:nvPr/>
        </p:nvPicPr>
        <p:blipFill>
          <a:blip r:embed="rId1"/>
          <a:stretch/>
        </p:blipFill>
        <p:spPr>
          <a:xfrm>
            <a:off x="924840" y="1689120"/>
            <a:ext cx="7314840" cy="426132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TextShape 1"/>
          <p:cNvSpPr txBox="1"/>
          <p:nvPr/>
        </p:nvSpPr>
        <p:spPr>
          <a:xfrm>
            <a:off x="467640" y="0"/>
            <a:ext cx="8229240" cy="1142640"/>
          </a:xfrm>
          <a:prstGeom prst="rect">
            <a:avLst/>
          </a:prstGeom>
          <a:noFill/>
          <a:ln>
            <a:noFill/>
          </a:ln>
        </p:spPr>
        <p:txBody>
          <a:bodyPr anchor="ctr">
            <a:normAutofit/>
          </a:bodyPr>
          <a:p>
            <a:pPr algn="ctr">
              <a:lnSpc>
                <a:spcPct val="100000"/>
              </a:lnSpc>
            </a:pPr>
            <a:r>
              <a:rPr b="0" lang="en-US" sz="4400" spc="-1" strike="noStrike">
                <a:solidFill>
                  <a:srgbClr val="4584d3"/>
                </a:solidFill>
                <a:latin typeface="Candara"/>
              </a:rPr>
              <a:t>I</a:t>
            </a:r>
            <a:r>
              <a:rPr b="0" lang="en-US" sz="4400" spc="-1" strike="noStrike">
                <a:solidFill>
                  <a:srgbClr val="4584d3"/>
                </a:solidFill>
                <a:latin typeface="Candara"/>
              </a:rPr>
              <a:t>m</a:t>
            </a:r>
            <a:r>
              <a:rPr b="0" lang="en-US" sz="4400" spc="-1" strike="noStrike">
                <a:solidFill>
                  <a:srgbClr val="4584d3"/>
                </a:solidFill>
                <a:latin typeface="Candara"/>
              </a:rPr>
              <a:t>p</a:t>
            </a:r>
            <a:r>
              <a:rPr b="0" lang="en-US" sz="4400" spc="-1" strike="noStrike">
                <a:solidFill>
                  <a:srgbClr val="4584d3"/>
                </a:solidFill>
                <a:latin typeface="Candara"/>
              </a:rPr>
              <a:t>a</a:t>
            </a:r>
            <a:r>
              <a:rPr b="0" lang="en-US" sz="4400" spc="-1" strike="noStrike">
                <a:solidFill>
                  <a:srgbClr val="4584d3"/>
                </a:solidFill>
                <a:latin typeface="Candara"/>
              </a:rPr>
              <a:t>c</a:t>
            </a:r>
            <a:r>
              <a:rPr b="0" lang="en-US" sz="4400" spc="-1" strike="noStrike">
                <a:solidFill>
                  <a:srgbClr val="4584d3"/>
                </a:solidFill>
                <a:latin typeface="Candara"/>
              </a:rPr>
              <a:t>t </a:t>
            </a:r>
            <a:r>
              <a:rPr b="0" lang="en-US" sz="4400" spc="-1" strike="noStrike">
                <a:solidFill>
                  <a:srgbClr val="4584d3"/>
                </a:solidFill>
                <a:latin typeface="Candara"/>
              </a:rPr>
              <a:t>o</a:t>
            </a:r>
            <a:r>
              <a:rPr b="0" lang="en-US" sz="4400" spc="-1" strike="noStrike">
                <a:solidFill>
                  <a:srgbClr val="4584d3"/>
                </a:solidFill>
                <a:latin typeface="Candara"/>
              </a:rPr>
              <a:t>f </a:t>
            </a:r>
            <a:r>
              <a:rPr b="0" lang="en-US" sz="4400" spc="-1" strike="noStrike">
                <a:solidFill>
                  <a:srgbClr val="4584d3"/>
                </a:solidFill>
                <a:latin typeface="Candara"/>
              </a:rPr>
              <a:t>i</a:t>
            </a:r>
            <a:r>
              <a:rPr b="0" lang="en-US" sz="4400" spc="-1" strike="noStrike">
                <a:solidFill>
                  <a:srgbClr val="4584d3"/>
                </a:solidFill>
                <a:latin typeface="Candara"/>
              </a:rPr>
              <a:t>n</a:t>
            </a:r>
            <a:r>
              <a:rPr b="0" lang="en-US" sz="4400" spc="-1" strike="noStrike">
                <a:solidFill>
                  <a:srgbClr val="4584d3"/>
                </a:solidFill>
                <a:latin typeface="Candara"/>
              </a:rPr>
              <a:t>it</a:t>
            </a:r>
            <a:r>
              <a:rPr b="0" lang="en-US" sz="4400" spc="-1" strike="noStrike">
                <a:solidFill>
                  <a:srgbClr val="4584d3"/>
                </a:solidFill>
                <a:latin typeface="Candara"/>
              </a:rPr>
              <a:t>i</a:t>
            </a:r>
            <a:r>
              <a:rPr b="0" lang="en-US" sz="4400" spc="-1" strike="noStrike">
                <a:solidFill>
                  <a:srgbClr val="4584d3"/>
                </a:solidFill>
                <a:latin typeface="Candara"/>
              </a:rPr>
              <a:t>a</a:t>
            </a:r>
            <a:r>
              <a:rPr b="0" lang="en-US" sz="4400" spc="-1" strike="noStrike">
                <a:solidFill>
                  <a:srgbClr val="4584d3"/>
                </a:solidFill>
                <a:latin typeface="Candara"/>
              </a:rPr>
              <a:t>l </a:t>
            </a:r>
            <a:r>
              <a:rPr b="0" lang="en-US" sz="4400" spc="-1" strike="noStrike">
                <a:solidFill>
                  <a:srgbClr val="4584d3"/>
                </a:solidFill>
                <a:latin typeface="Candara"/>
              </a:rPr>
              <a:t>P </a:t>
            </a:r>
            <a:r>
              <a:rPr b="0" lang="en-US" sz="4400" spc="-1" strike="noStrike">
                <a:solidFill>
                  <a:srgbClr val="4584d3"/>
                </a:solidFill>
                <a:latin typeface="Candara"/>
              </a:rPr>
              <a:t>v</a:t>
            </a:r>
            <a:r>
              <a:rPr b="0" lang="en-US" sz="4400" spc="-1" strike="noStrike">
                <a:solidFill>
                  <a:srgbClr val="4584d3"/>
                </a:solidFill>
                <a:latin typeface="Candara"/>
              </a:rPr>
              <a:t>a</a:t>
            </a:r>
            <a:r>
              <a:rPr b="0" lang="en-US" sz="4400" spc="-1" strike="noStrike">
                <a:solidFill>
                  <a:srgbClr val="4584d3"/>
                </a:solidFill>
                <a:latin typeface="Candara"/>
              </a:rPr>
              <a:t>l</a:t>
            </a:r>
            <a:r>
              <a:rPr b="0" lang="en-US" sz="4400" spc="-1" strike="noStrike">
                <a:solidFill>
                  <a:srgbClr val="4584d3"/>
                </a:solidFill>
                <a:latin typeface="Candara"/>
              </a:rPr>
              <a:t>u</a:t>
            </a:r>
            <a:r>
              <a:rPr b="0" lang="en-US" sz="4400" spc="-1" strike="noStrike">
                <a:solidFill>
                  <a:srgbClr val="4584d3"/>
                </a:solidFill>
                <a:latin typeface="Candara"/>
              </a:rPr>
              <a:t>e</a:t>
            </a:r>
            <a:r>
              <a:rPr b="0" lang="en-US" sz="4400" spc="-1" strike="noStrike">
                <a:solidFill>
                  <a:srgbClr val="4584d3"/>
                </a:solidFill>
                <a:latin typeface="Candara"/>
              </a:rPr>
              <a:t>s</a:t>
            </a:r>
            <a:endParaRPr b="0" lang="en-US" sz="4400" spc="-1" strike="noStrike">
              <a:solidFill>
                <a:srgbClr val="000000"/>
              </a:solidFill>
              <a:latin typeface="Candara"/>
            </a:endParaRPr>
          </a:p>
        </p:txBody>
      </p:sp>
      <p:pic>
        <p:nvPicPr>
          <p:cNvPr id="172" name="Picture 8" descr=""/>
          <p:cNvPicPr/>
          <p:nvPr/>
        </p:nvPicPr>
        <p:blipFill>
          <a:blip r:embed="rId1"/>
          <a:stretch/>
        </p:blipFill>
        <p:spPr>
          <a:xfrm>
            <a:off x="673200" y="1143000"/>
            <a:ext cx="7818120" cy="571464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CustomShape 1"/>
          <p:cNvSpPr/>
          <p:nvPr/>
        </p:nvSpPr>
        <p:spPr>
          <a:xfrm>
            <a:off x="1675080" y="3146760"/>
            <a:ext cx="5876280" cy="1217160"/>
          </a:xfrm>
          <a:prstGeom prst="roundRect">
            <a:avLst>
              <a:gd name="adj" fmla="val 16667"/>
            </a:avLst>
          </a:prstGeom>
          <a:solidFill>
            <a:srgbClr val="996633"/>
          </a:solidFill>
          <a:ln>
            <a:round/>
          </a:ln>
          <a:effectLst>
            <a:outerShdw blurRad="50800" dir="5400000" dist="25560" rotWithShape="0">
              <a:srgbClr val="000000">
                <a:alpha val="38000"/>
              </a:srgbClr>
            </a:outerShdw>
          </a:effectLst>
        </p:spPr>
        <p:style>
          <a:lnRef idx="1">
            <a:schemeClr val="accent1"/>
          </a:lnRef>
          <a:fillRef idx="3">
            <a:schemeClr val="accent1"/>
          </a:fillRef>
          <a:effectRef idx="2">
            <a:schemeClr val="accent1"/>
          </a:effectRef>
          <a:fontRef idx="minor"/>
        </p:style>
      </p:sp>
      <p:sp>
        <p:nvSpPr>
          <p:cNvPr id="174" name="CustomShape 2"/>
          <p:cNvSpPr/>
          <p:nvPr/>
        </p:nvSpPr>
        <p:spPr>
          <a:xfrm rot="16200000">
            <a:off x="3657240" y="-990000"/>
            <a:ext cx="1904760" cy="6171840"/>
          </a:xfrm>
          <a:prstGeom prst="flowChartDelay">
            <a:avLst/>
          </a:prstGeom>
          <a:solidFill>
            <a:srgbClr val="ffc000"/>
          </a:solidFill>
          <a:ln>
            <a:solidFill>
              <a:schemeClr val="accent6">
                <a:lumMod val="75000"/>
              </a:schemeClr>
            </a:solidFill>
            <a:round/>
          </a:ln>
        </p:spPr>
        <p:style>
          <a:lnRef idx="2">
            <a:schemeClr val="accent1">
              <a:shade val="50000"/>
            </a:schemeClr>
          </a:lnRef>
          <a:fillRef idx="1">
            <a:schemeClr val="accent1"/>
          </a:fillRef>
          <a:effectRef idx="0">
            <a:schemeClr val="accent1"/>
          </a:effectRef>
          <a:fontRef idx="minor"/>
        </p:style>
      </p:sp>
      <p:sp>
        <p:nvSpPr>
          <p:cNvPr id="175" name="CustomShape 3"/>
          <p:cNvSpPr/>
          <p:nvPr/>
        </p:nvSpPr>
        <p:spPr>
          <a:xfrm>
            <a:off x="1523880" y="4495680"/>
            <a:ext cx="6171840" cy="1371240"/>
          </a:xfrm>
          <a:prstGeom prst="roundRect">
            <a:avLst>
              <a:gd name="adj" fmla="val 16667"/>
            </a:avLst>
          </a:prstGeom>
          <a:solidFill>
            <a:srgbClr val="ffc000"/>
          </a:solidFill>
          <a:ln>
            <a:solidFill>
              <a:schemeClr val="accent6">
                <a:lumMod val="75000"/>
              </a:schemeClr>
            </a:solidFill>
            <a:round/>
          </a:ln>
        </p:spPr>
        <p:style>
          <a:lnRef idx="2">
            <a:schemeClr val="accent1">
              <a:shade val="50000"/>
            </a:schemeClr>
          </a:lnRef>
          <a:fillRef idx="1">
            <a:schemeClr val="accent1"/>
          </a:fillRef>
          <a:effectRef idx="0">
            <a:schemeClr val="accent1"/>
          </a:effectRef>
          <a:fontRef idx="minor"/>
        </p:style>
      </p:sp>
      <p:sp>
        <p:nvSpPr>
          <p:cNvPr id="176" name="TextShape 4"/>
          <p:cNvSpPr txBox="1"/>
          <p:nvPr/>
        </p:nvSpPr>
        <p:spPr>
          <a:xfrm>
            <a:off x="457200" y="0"/>
            <a:ext cx="8229240" cy="715680"/>
          </a:xfrm>
          <a:prstGeom prst="rect">
            <a:avLst/>
          </a:prstGeom>
          <a:noFill/>
          <a:ln>
            <a:noFill/>
          </a:ln>
        </p:spPr>
        <p:txBody>
          <a:bodyPr anchor="ctr">
            <a:normAutofit fontScale="32000"/>
          </a:bodyPr>
          <a:p>
            <a:pPr algn="ctr">
              <a:lnSpc>
                <a:spcPct val="100000"/>
              </a:lnSpc>
            </a:pPr>
            <a:r>
              <a:rPr b="1" lang="en-US" sz="4400" spc="-1" strike="noStrike">
                <a:solidFill>
                  <a:srgbClr val="4584d3"/>
                </a:solidFill>
                <a:latin typeface="Candara"/>
              </a:rPr>
              <a:t>S</a:t>
            </a:r>
            <a:r>
              <a:rPr b="1" lang="en-US" sz="4400" spc="-1" strike="noStrike">
                <a:solidFill>
                  <a:srgbClr val="4584d3"/>
                </a:solidFill>
                <a:latin typeface="Candara"/>
              </a:rPr>
              <a:t>a</a:t>
            </a:r>
            <a:r>
              <a:rPr b="1" lang="en-US" sz="4400" spc="-1" strike="noStrike">
                <a:solidFill>
                  <a:srgbClr val="4584d3"/>
                </a:solidFill>
                <a:latin typeface="Candara"/>
              </a:rPr>
              <a:t>n</a:t>
            </a:r>
            <a:r>
              <a:rPr b="1" lang="en-US" sz="4400" spc="-1" strike="noStrike">
                <a:solidFill>
                  <a:srgbClr val="4584d3"/>
                </a:solidFill>
                <a:latin typeface="Candara"/>
              </a:rPr>
              <a:t>d</a:t>
            </a:r>
            <a:r>
              <a:rPr b="1" lang="en-US" sz="4400" spc="-1" strike="noStrike">
                <a:solidFill>
                  <a:srgbClr val="4584d3"/>
                </a:solidFill>
                <a:latin typeface="Candara"/>
              </a:rPr>
              <a:t>w</a:t>
            </a:r>
            <a:r>
              <a:rPr b="1" lang="en-US" sz="4400" spc="-1" strike="noStrike">
                <a:solidFill>
                  <a:srgbClr val="4584d3"/>
                </a:solidFill>
                <a:latin typeface="Candara"/>
              </a:rPr>
              <a:t>i</a:t>
            </a:r>
            <a:r>
              <a:rPr b="1" lang="en-US" sz="4400" spc="-1" strike="noStrike">
                <a:solidFill>
                  <a:srgbClr val="4584d3"/>
                </a:solidFill>
                <a:latin typeface="Candara"/>
              </a:rPr>
              <a:t>c</a:t>
            </a:r>
            <a:r>
              <a:rPr b="1" lang="en-US" sz="4400" spc="-1" strike="noStrike">
                <a:solidFill>
                  <a:srgbClr val="4584d3"/>
                </a:solidFill>
                <a:latin typeface="Candara"/>
              </a:rPr>
              <a:t>h </a:t>
            </a:r>
            <a:r>
              <a:rPr b="1" lang="en-US" sz="4400" spc="-1" strike="noStrike">
                <a:solidFill>
                  <a:srgbClr val="4584d3"/>
                </a:solidFill>
                <a:latin typeface="Candara"/>
              </a:rPr>
              <a:t>A</a:t>
            </a:r>
            <a:r>
              <a:rPr b="1" lang="en-US" sz="4400" spc="-1" strike="noStrike">
                <a:solidFill>
                  <a:srgbClr val="4584d3"/>
                </a:solidFill>
                <a:latin typeface="Candara"/>
              </a:rPr>
              <a:t>l</a:t>
            </a:r>
            <a:r>
              <a:rPr b="1" lang="en-US" sz="4400" spc="-1" strike="noStrike">
                <a:solidFill>
                  <a:srgbClr val="4584d3"/>
                </a:solidFill>
                <a:latin typeface="Candara"/>
              </a:rPr>
              <a:t>g</a:t>
            </a:r>
            <a:r>
              <a:rPr b="1" lang="en-US" sz="4400" spc="-1" strike="noStrike">
                <a:solidFill>
                  <a:srgbClr val="4584d3"/>
                </a:solidFill>
                <a:latin typeface="Candara"/>
              </a:rPr>
              <a:t>o</a:t>
            </a:r>
            <a:r>
              <a:rPr b="1" lang="en-US" sz="4400" spc="-1" strike="noStrike">
                <a:solidFill>
                  <a:srgbClr val="4584d3"/>
                </a:solidFill>
                <a:latin typeface="Candara"/>
              </a:rPr>
              <a:t>r</a:t>
            </a:r>
            <a:r>
              <a:rPr b="1" lang="en-US" sz="4400" spc="-1" strike="noStrike">
                <a:solidFill>
                  <a:srgbClr val="4584d3"/>
                </a:solidFill>
                <a:latin typeface="Candara"/>
              </a:rPr>
              <a:t>i</a:t>
            </a:r>
            <a:r>
              <a:rPr b="1" lang="en-US" sz="4400" spc="-1" strike="noStrike">
                <a:solidFill>
                  <a:srgbClr val="4584d3"/>
                </a:solidFill>
                <a:latin typeface="Candara"/>
              </a:rPr>
              <a:t>t</a:t>
            </a:r>
            <a:r>
              <a:rPr b="1" lang="en-US" sz="4400" spc="-1" strike="noStrike">
                <a:solidFill>
                  <a:srgbClr val="4584d3"/>
                </a:solidFill>
                <a:latin typeface="Candara"/>
              </a:rPr>
              <a:t>h</a:t>
            </a:r>
            <a:r>
              <a:rPr b="1" lang="en-US" sz="4400" spc="-1" strike="noStrike">
                <a:solidFill>
                  <a:srgbClr val="4584d3"/>
                </a:solidFill>
                <a:latin typeface="Candara"/>
              </a:rPr>
              <a:t>m</a:t>
            </a:r>
            <a:r>
              <a:rPr b="1" lang="en-US" sz="4400" spc="-1" strike="noStrike">
                <a:solidFill>
                  <a:srgbClr val="4584d3"/>
                </a:solidFill>
                <a:latin typeface="Candara"/>
              </a:rPr>
              <a:t> </a:t>
            </a:r>
            <a:r>
              <a:rPr b="1" lang="en-US" sz="4400" spc="-1" strike="noStrike">
                <a:solidFill>
                  <a:srgbClr val="4584d3"/>
                </a:solidFill>
                <a:latin typeface="Candara"/>
              </a:rPr>
              <a:t>i</a:t>
            </a:r>
            <a:r>
              <a:rPr b="1" lang="en-US" sz="4400" spc="-1" strike="noStrike">
                <a:solidFill>
                  <a:srgbClr val="4584d3"/>
                </a:solidFill>
                <a:latin typeface="Candara"/>
              </a:rPr>
              <a:t>n </a:t>
            </a:r>
            <a:r>
              <a:rPr b="1" lang="en-US" sz="4400" spc="-1" strike="noStrike">
                <a:solidFill>
                  <a:srgbClr val="4584d3"/>
                </a:solidFill>
                <a:latin typeface="Candara"/>
              </a:rPr>
              <a:t>G</a:t>
            </a:r>
            <a:r>
              <a:rPr b="1" lang="en-US" sz="4400" spc="-1" strike="noStrike">
                <a:solidFill>
                  <a:srgbClr val="4584d3"/>
                </a:solidFill>
                <a:latin typeface="Candara"/>
              </a:rPr>
              <a:t>A</a:t>
            </a:r>
            <a:r>
              <a:rPr b="1" lang="en-US" sz="4400" spc="-1" strike="noStrike">
                <a:solidFill>
                  <a:srgbClr val="4584d3"/>
                </a:solidFill>
                <a:latin typeface="Candara"/>
              </a:rPr>
              <a:t>P</a:t>
            </a:r>
            <a:r>
              <a:rPr b="1" lang="en-US" sz="4400" spc="-1" strike="noStrike">
                <a:solidFill>
                  <a:srgbClr val="4584d3"/>
                </a:solidFill>
                <a:latin typeface="Candara"/>
              </a:rPr>
              <a:t>I</a:t>
            </a:r>
            <a:r>
              <a:rPr b="1" lang="en-US" sz="4400" spc="-1" strike="noStrike">
                <a:solidFill>
                  <a:srgbClr val="4584d3"/>
                </a:solidFill>
                <a:latin typeface="Candara"/>
              </a:rPr>
              <a:t>T </a:t>
            </a:r>
            <a:endParaRPr b="0" lang="en-US" sz="4400" spc="-1" strike="noStrike">
              <a:solidFill>
                <a:srgbClr val="000000"/>
              </a:solidFill>
              <a:latin typeface="Candara"/>
            </a:endParaRPr>
          </a:p>
        </p:txBody>
      </p:sp>
      <p:sp>
        <p:nvSpPr>
          <p:cNvPr id="177" name="CustomShape 5"/>
          <p:cNvSpPr/>
          <p:nvPr/>
        </p:nvSpPr>
        <p:spPr>
          <a:xfrm>
            <a:off x="6553080" y="685800"/>
            <a:ext cx="60912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Candara"/>
              </a:rPr>
              <a:t>GD</a:t>
            </a:r>
            <a:endParaRPr b="0" lang="en-US" sz="1800" spc="-1" strike="noStrike">
              <a:latin typeface="Arial"/>
            </a:endParaRPr>
          </a:p>
        </p:txBody>
      </p:sp>
      <p:sp>
        <p:nvSpPr>
          <p:cNvPr id="178" name="CustomShape 6"/>
          <p:cNvSpPr/>
          <p:nvPr/>
        </p:nvSpPr>
        <p:spPr>
          <a:xfrm>
            <a:off x="5410080" y="685800"/>
            <a:ext cx="68544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Candara"/>
              </a:rPr>
              <a:t>GK</a:t>
            </a:r>
            <a:endParaRPr b="0" lang="en-US" sz="1800" spc="-1" strike="noStrike">
              <a:latin typeface="Arial"/>
            </a:endParaRPr>
          </a:p>
        </p:txBody>
      </p:sp>
      <p:sp>
        <p:nvSpPr>
          <p:cNvPr id="179" name="CustomShape 7"/>
          <p:cNvSpPr/>
          <p:nvPr/>
        </p:nvSpPr>
        <p:spPr>
          <a:xfrm>
            <a:off x="4343400" y="685800"/>
            <a:ext cx="60912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Candara"/>
              </a:rPr>
              <a:t>GP</a:t>
            </a:r>
            <a:endParaRPr b="0" lang="en-US" sz="1800" spc="-1" strike="noStrike">
              <a:latin typeface="Arial"/>
            </a:endParaRPr>
          </a:p>
        </p:txBody>
      </p:sp>
      <p:sp>
        <p:nvSpPr>
          <p:cNvPr id="180" name="CustomShape 8"/>
          <p:cNvSpPr/>
          <p:nvPr/>
        </p:nvSpPr>
        <p:spPr>
          <a:xfrm>
            <a:off x="6629400" y="1676520"/>
            <a:ext cx="456840" cy="6382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Candara"/>
              </a:rPr>
              <a:t>GK</a:t>
            </a:r>
            <a:endParaRPr b="0" lang="en-US" sz="1800" spc="-1" strike="noStrike">
              <a:latin typeface="Arial"/>
            </a:endParaRPr>
          </a:p>
        </p:txBody>
      </p:sp>
      <p:sp>
        <p:nvSpPr>
          <p:cNvPr id="181" name="CustomShape 9"/>
          <p:cNvSpPr/>
          <p:nvPr/>
        </p:nvSpPr>
        <p:spPr>
          <a:xfrm>
            <a:off x="6858000" y="1055160"/>
            <a:ext cx="360" cy="621000"/>
          </a:xfrm>
          <a:custGeom>
            <a:avLst/>
            <a:gdLst/>
            <a:ahLst/>
            <a:rect l="l" t="t" r="r" b="b"/>
            <a:pathLst>
              <a:path w="21600" h="21600">
                <a:moveTo>
                  <a:pt x="0" y="0"/>
                </a:moveTo>
                <a:lnTo>
                  <a:pt x="21600" y="21600"/>
                </a:lnTo>
              </a:path>
            </a:pathLst>
          </a:custGeom>
          <a:noFill/>
          <a:ln w="19080">
            <a:solidFill>
              <a:schemeClr val="tx1"/>
            </a:solidFill>
            <a:round/>
            <a:tailEnd len="med" type="arrow" w="med"/>
          </a:ln>
        </p:spPr>
        <p:style>
          <a:lnRef idx="1">
            <a:schemeClr val="accent1"/>
          </a:lnRef>
          <a:fillRef idx="0">
            <a:schemeClr val="accent1"/>
          </a:fillRef>
          <a:effectRef idx="0">
            <a:schemeClr val="accent1"/>
          </a:effectRef>
          <a:fontRef idx="minor"/>
        </p:style>
      </p:sp>
      <p:sp>
        <p:nvSpPr>
          <p:cNvPr id="182" name="CustomShape 10"/>
          <p:cNvSpPr/>
          <p:nvPr/>
        </p:nvSpPr>
        <p:spPr>
          <a:xfrm flipH="1">
            <a:off x="6323760" y="2057400"/>
            <a:ext cx="533160" cy="228240"/>
          </a:xfrm>
          <a:custGeom>
            <a:avLst/>
            <a:gdLst/>
            <a:ahLst/>
            <a:rect l="l" t="t" r="r" b="b"/>
            <a:pathLst>
              <a:path w="21600" h="21600">
                <a:moveTo>
                  <a:pt x="0" y="0"/>
                </a:moveTo>
                <a:lnTo>
                  <a:pt x="21600" y="21600"/>
                </a:lnTo>
              </a:path>
            </a:pathLst>
          </a:custGeom>
          <a:noFill/>
          <a:ln w="19080">
            <a:solidFill>
              <a:schemeClr val="tx1"/>
            </a:solidFill>
            <a:round/>
            <a:tailEnd len="med" type="arrow" w="med"/>
          </a:ln>
        </p:spPr>
        <p:style>
          <a:lnRef idx="1">
            <a:schemeClr val="accent1"/>
          </a:lnRef>
          <a:fillRef idx="0">
            <a:schemeClr val="accent1"/>
          </a:fillRef>
          <a:effectRef idx="0">
            <a:schemeClr val="accent1"/>
          </a:effectRef>
          <a:fontRef idx="minor"/>
        </p:style>
      </p:sp>
      <p:sp>
        <p:nvSpPr>
          <p:cNvPr id="183" name="CustomShape 11"/>
          <p:cNvSpPr/>
          <p:nvPr/>
        </p:nvSpPr>
        <p:spPr>
          <a:xfrm>
            <a:off x="5753160" y="1055160"/>
            <a:ext cx="360" cy="849600"/>
          </a:xfrm>
          <a:custGeom>
            <a:avLst/>
            <a:gdLst/>
            <a:ahLst/>
            <a:rect l="l" t="t" r="r" b="b"/>
            <a:pathLst>
              <a:path w="21600" h="21600">
                <a:moveTo>
                  <a:pt x="0" y="0"/>
                </a:moveTo>
                <a:lnTo>
                  <a:pt x="21600" y="21600"/>
                </a:lnTo>
              </a:path>
            </a:pathLst>
          </a:custGeom>
          <a:noFill/>
          <a:ln w="19080">
            <a:solidFill>
              <a:schemeClr val="tx1"/>
            </a:solidFill>
            <a:round/>
            <a:tailEnd len="med" type="arrow" w="med"/>
          </a:ln>
        </p:spPr>
        <p:style>
          <a:lnRef idx="1">
            <a:schemeClr val="accent1"/>
          </a:lnRef>
          <a:fillRef idx="0">
            <a:schemeClr val="accent1"/>
          </a:fillRef>
          <a:effectRef idx="0">
            <a:schemeClr val="accent1"/>
          </a:effectRef>
          <a:fontRef idx="minor"/>
        </p:style>
      </p:sp>
      <p:sp>
        <p:nvSpPr>
          <p:cNvPr id="184" name="CustomShape 12"/>
          <p:cNvSpPr/>
          <p:nvPr/>
        </p:nvSpPr>
        <p:spPr>
          <a:xfrm>
            <a:off x="6553080" y="3581280"/>
            <a:ext cx="60912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Candara"/>
              </a:rPr>
              <a:t>GK</a:t>
            </a:r>
            <a:endParaRPr b="0" lang="en-US" sz="1800" spc="-1" strike="noStrike">
              <a:latin typeface="Arial"/>
            </a:endParaRPr>
          </a:p>
        </p:txBody>
      </p:sp>
      <p:sp>
        <p:nvSpPr>
          <p:cNvPr id="185" name="CustomShape 13"/>
          <p:cNvSpPr/>
          <p:nvPr/>
        </p:nvSpPr>
        <p:spPr>
          <a:xfrm>
            <a:off x="4648320" y="1055160"/>
            <a:ext cx="360" cy="1546920"/>
          </a:xfrm>
          <a:custGeom>
            <a:avLst/>
            <a:gdLst/>
            <a:ahLst/>
            <a:rect l="l" t="t" r="r" b="b"/>
            <a:pathLst>
              <a:path w="21600" h="21600">
                <a:moveTo>
                  <a:pt x="0" y="0"/>
                </a:moveTo>
                <a:lnTo>
                  <a:pt x="21600" y="21600"/>
                </a:lnTo>
              </a:path>
            </a:pathLst>
          </a:custGeom>
          <a:noFill/>
          <a:ln w="19080">
            <a:solidFill>
              <a:schemeClr val="tx1"/>
            </a:solidFill>
            <a:round/>
            <a:tailEnd len="med" type="arrow" w="med"/>
          </a:ln>
        </p:spPr>
        <p:style>
          <a:lnRef idx="1">
            <a:schemeClr val="accent1"/>
          </a:lnRef>
          <a:fillRef idx="0">
            <a:schemeClr val="accent1"/>
          </a:fillRef>
          <a:effectRef idx="0">
            <a:schemeClr val="accent1"/>
          </a:effectRef>
          <a:fontRef idx="minor"/>
        </p:style>
      </p:sp>
      <p:sp>
        <p:nvSpPr>
          <p:cNvPr id="186" name="CustomShape 14"/>
          <p:cNvSpPr/>
          <p:nvPr/>
        </p:nvSpPr>
        <p:spPr>
          <a:xfrm>
            <a:off x="4419720" y="2602440"/>
            <a:ext cx="456840" cy="6382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US" sz="1800" spc="-1" strike="noStrike">
                <a:solidFill>
                  <a:srgbClr val="ff0000"/>
                </a:solidFill>
                <a:latin typeface="Candara"/>
              </a:rPr>
              <a:t>GP</a:t>
            </a:r>
            <a:endParaRPr b="0" lang="en-US" sz="1800" spc="-1" strike="noStrike">
              <a:latin typeface="Arial"/>
            </a:endParaRPr>
          </a:p>
        </p:txBody>
      </p:sp>
      <p:sp>
        <p:nvSpPr>
          <p:cNvPr id="187" name="CustomShape 15"/>
          <p:cNvSpPr/>
          <p:nvPr/>
        </p:nvSpPr>
        <p:spPr>
          <a:xfrm flipH="1">
            <a:off x="4876200" y="2555280"/>
            <a:ext cx="471960" cy="231480"/>
          </a:xfrm>
          <a:custGeom>
            <a:avLst/>
            <a:gdLst/>
            <a:ahLst/>
            <a:rect l="l" t="t" r="r" b="b"/>
            <a:pathLst>
              <a:path w="21600" h="21600">
                <a:moveTo>
                  <a:pt x="0" y="0"/>
                </a:moveTo>
                <a:lnTo>
                  <a:pt x="21600" y="21600"/>
                </a:lnTo>
              </a:path>
            </a:pathLst>
          </a:custGeom>
          <a:noFill/>
          <a:ln w="19080">
            <a:solidFill>
              <a:schemeClr val="tx1"/>
            </a:solidFill>
            <a:round/>
            <a:tailEnd len="med" type="arrow" w="med"/>
          </a:ln>
        </p:spPr>
        <p:style>
          <a:lnRef idx="1">
            <a:schemeClr val="accent1"/>
          </a:lnRef>
          <a:fillRef idx="0">
            <a:schemeClr val="accent1"/>
          </a:fillRef>
          <a:effectRef idx="0">
            <a:schemeClr val="accent1"/>
          </a:effectRef>
          <a:fontRef idx="minor"/>
        </p:style>
      </p:sp>
      <p:sp>
        <p:nvSpPr>
          <p:cNvPr id="188" name="CustomShape 16"/>
          <p:cNvSpPr/>
          <p:nvPr/>
        </p:nvSpPr>
        <p:spPr>
          <a:xfrm>
            <a:off x="4648320" y="2971800"/>
            <a:ext cx="2209320" cy="609120"/>
          </a:xfrm>
          <a:custGeom>
            <a:avLst/>
            <a:gdLst/>
            <a:ahLst/>
            <a:rect l="l" t="t" r="r" b="b"/>
            <a:pathLst>
              <a:path w="21600" h="21600">
                <a:moveTo>
                  <a:pt x="0" y="0"/>
                </a:moveTo>
                <a:lnTo>
                  <a:pt x="21600" y="21600"/>
                </a:lnTo>
              </a:path>
            </a:pathLst>
          </a:custGeom>
          <a:noFill/>
          <a:ln w="38160">
            <a:solidFill>
              <a:srgbClr val="ffff00"/>
            </a:solidFill>
            <a:round/>
            <a:tailEnd len="med" type="arrow" w="med"/>
          </a:ln>
          <a:effectLst>
            <a:outerShdw algn="tl" blurRad="50800" dir="5400000" dist="25560" rotWithShape="0">
              <a:srgbClr val="000000">
                <a:alpha val="38000"/>
              </a:srgbClr>
            </a:outerShdw>
          </a:effectLst>
        </p:spPr>
        <p:style>
          <a:lnRef idx="3">
            <a:schemeClr val="dk1"/>
          </a:lnRef>
          <a:fillRef idx="0">
            <a:schemeClr val="dk1"/>
          </a:fillRef>
          <a:effectRef idx="2">
            <a:schemeClr val="dk1"/>
          </a:effectRef>
          <a:fontRef idx="minor"/>
        </p:style>
      </p:sp>
      <p:sp>
        <p:nvSpPr>
          <p:cNvPr id="189" name="CustomShape 17"/>
          <p:cNvSpPr/>
          <p:nvPr/>
        </p:nvSpPr>
        <p:spPr>
          <a:xfrm>
            <a:off x="2209680" y="1611720"/>
            <a:ext cx="45684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Candara"/>
              </a:rPr>
              <a:t>KI</a:t>
            </a:r>
            <a:endParaRPr b="0" lang="en-US" sz="1800" spc="-1" strike="noStrike">
              <a:latin typeface="Arial"/>
            </a:endParaRPr>
          </a:p>
        </p:txBody>
      </p:sp>
      <p:sp>
        <p:nvSpPr>
          <p:cNvPr id="190" name="CustomShape 18"/>
          <p:cNvSpPr/>
          <p:nvPr/>
        </p:nvSpPr>
        <p:spPr>
          <a:xfrm>
            <a:off x="2171880" y="3897720"/>
            <a:ext cx="53316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Candara"/>
              </a:rPr>
              <a:t>KI</a:t>
            </a:r>
            <a:endParaRPr b="0" lang="en-US" sz="1800" spc="-1" strike="noStrike">
              <a:latin typeface="Arial"/>
            </a:endParaRPr>
          </a:p>
        </p:txBody>
      </p:sp>
      <p:sp>
        <p:nvSpPr>
          <p:cNvPr id="191" name="CustomShape 19"/>
          <p:cNvSpPr/>
          <p:nvPr/>
        </p:nvSpPr>
        <p:spPr>
          <a:xfrm flipH="1">
            <a:off x="2705040" y="3765960"/>
            <a:ext cx="3847680" cy="316080"/>
          </a:xfrm>
          <a:custGeom>
            <a:avLst/>
            <a:gdLst/>
            <a:ahLst/>
            <a:rect l="l" t="t" r="r" b="b"/>
            <a:pathLst>
              <a:path w="21600" h="21600">
                <a:moveTo>
                  <a:pt x="0" y="0"/>
                </a:moveTo>
                <a:lnTo>
                  <a:pt x="21600" y="21600"/>
                </a:lnTo>
              </a:path>
            </a:pathLst>
          </a:custGeom>
          <a:noFill/>
          <a:ln>
            <a:round/>
            <a:tailEnd len="med" type="arrow" w="med"/>
          </a:ln>
          <a:effectLst>
            <a:outerShdw blurRad="50800" dir="5400000" dist="25560" rotWithShape="0">
              <a:srgbClr val="000000">
                <a:alpha val="38000"/>
              </a:srgbClr>
            </a:outerShdw>
          </a:effectLst>
        </p:spPr>
        <p:style>
          <a:lnRef idx="3">
            <a:schemeClr val="dk1"/>
          </a:lnRef>
          <a:fillRef idx="0">
            <a:schemeClr val="dk1"/>
          </a:fillRef>
          <a:effectRef idx="2">
            <a:schemeClr val="dk1"/>
          </a:effectRef>
          <a:fontRef idx="minor"/>
        </p:style>
      </p:sp>
      <p:sp>
        <p:nvSpPr>
          <p:cNvPr id="192" name="CustomShape 20"/>
          <p:cNvSpPr/>
          <p:nvPr/>
        </p:nvSpPr>
        <p:spPr>
          <a:xfrm flipH="1">
            <a:off x="2666160" y="1055160"/>
            <a:ext cx="4190760" cy="740880"/>
          </a:xfrm>
          <a:custGeom>
            <a:avLst/>
            <a:gdLst/>
            <a:ahLst/>
            <a:rect l="l" t="t" r="r" b="b"/>
            <a:pathLst>
              <a:path w="21600" h="21600">
                <a:moveTo>
                  <a:pt x="0" y="0"/>
                </a:moveTo>
                <a:lnTo>
                  <a:pt x="21600" y="21600"/>
                </a:lnTo>
              </a:path>
            </a:pathLst>
          </a:custGeom>
          <a:noFill/>
          <a:ln>
            <a:round/>
            <a:tailEnd len="med" type="arrow" w="med"/>
          </a:ln>
          <a:effectLst>
            <a:outerShdw blurRad="50800" dir="5400000" dist="25560" rotWithShape="0">
              <a:srgbClr val="000000">
                <a:alpha val="38000"/>
              </a:srgbClr>
            </a:outerShdw>
          </a:effectLst>
        </p:spPr>
        <p:style>
          <a:lnRef idx="3">
            <a:schemeClr val="dk1"/>
          </a:lnRef>
          <a:fillRef idx="0">
            <a:schemeClr val="dk1"/>
          </a:fillRef>
          <a:effectRef idx="2">
            <a:schemeClr val="dk1"/>
          </a:effectRef>
          <a:fontRef idx="minor"/>
        </p:style>
      </p:sp>
      <p:sp>
        <p:nvSpPr>
          <p:cNvPr id="193" name="CustomShape 21"/>
          <p:cNvSpPr/>
          <p:nvPr/>
        </p:nvSpPr>
        <p:spPr>
          <a:xfrm>
            <a:off x="3947400" y="2555280"/>
            <a:ext cx="471960" cy="231480"/>
          </a:xfrm>
          <a:custGeom>
            <a:avLst/>
            <a:gdLst/>
            <a:ahLst/>
            <a:rect l="l" t="t" r="r" b="b"/>
            <a:pathLst>
              <a:path w="21600" h="21600">
                <a:moveTo>
                  <a:pt x="0" y="0"/>
                </a:moveTo>
                <a:lnTo>
                  <a:pt x="21600" y="21600"/>
                </a:lnTo>
              </a:path>
            </a:pathLst>
          </a:custGeom>
          <a:noFill/>
          <a:ln>
            <a:round/>
            <a:tailEnd len="med" type="arrow" w="med"/>
          </a:ln>
          <a:effectLst>
            <a:outerShdw blurRad="50800" dir="5400000" dist="25560" rotWithShape="0">
              <a:srgbClr val="000000">
                <a:alpha val="38000"/>
              </a:srgbClr>
            </a:outerShdw>
          </a:effectLst>
        </p:spPr>
        <p:style>
          <a:lnRef idx="3">
            <a:schemeClr val="dk1"/>
          </a:lnRef>
          <a:fillRef idx="0">
            <a:schemeClr val="dk1"/>
          </a:fillRef>
          <a:effectRef idx="2">
            <a:schemeClr val="dk1"/>
          </a:effectRef>
          <a:fontRef idx="minor"/>
        </p:style>
      </p:sp>
      <p:sp>
        <p:nvSpPr>
          <p:cNvPr id="194" name="CustomShape 22"/>
          <p:cNvSpPr/>
          <p:nvPr/>
        </p:nvSpPr>
        <p:spPr>
          <a:xfrm>
            <a:off x="2438280" y="1981080"/>
            <a:ext cx="533160" cy="304560"/>
          </a:xfrm>
          <a:custGeom>
            <a:avLst/>
            <a:gdLst/>
            <a:ahLst/>
            <a:rect l="l" t="t" r="r" b="b"/>
            <a:pathLst>
              <a:path w="21600" h="21600">
                <a:moveTo>
                  <a:pt x="0" y="0"/>
                </a:moveTo>
                <a:lnTo>
                  <a:pt x="21600" y="21600"/>
                </a:lnTo>
              </a:path>
            </a:pathLst>
          </a:custGeom>
          <a:noFill/>
          <a:ln>
            <a:round/>
            <a:tailEnd len="med" type="arrow" w="med"/>
          </a:ln>
          <a:effectLst>
            <a:outerShdw blurRad="50800" dir="5400000" dist="25560" rotWithShape="0">
              <a:srgbClr val="000000">
                <a:alpha val="38000"/>
              </a:srgbClr>
            </a:outerShdw>
          </a:effectLst>
        </p:spPr>
        <p:style>
          <a:lnRef idx="3">
            <a:schemeClr val="dk1"/>
          </a:lnRef>
          <a:fillRef idx="0">
            <a:schemeClr val="dk1"/>
          </a:fillRef>
          <a:effectRef idx="2">
            <a:schemeClr val="dk1"/>
          </a:effectRef>
          <a:fontRef idx="minor"/>
        </p:style>
      </p:sp>
      <p:sp>
        <p:nvSpPr>
          <p:cNvPr id="195" name="CustomShape 23"/>
          <p:cNvSpPr/>
          <p:nvPr/>
        </p:nvSpPr>
        <p:spPr>
          <a:xfrm>
            <a:off x="1752480" y="4876920"/>
            <a:ext cx="1371240" cy="609120"/>
          </a:xfrm>
          <a:prstGeom prst="roundRect">
            <a:avLst>
              <a:gd name="adj" fmla="val 16667"/>
            </a:avLst>
          </a:prstGeom>
          <a:noFill/>
          <a:ln>
            <a:solidFill>
              <a:srgbClr val="195e84"/>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en-US" sz="1800" spc="-1" strike="noStrike">
                <a:solidFill>
                  <a:srgbClr val="0070c0"/>
                </a:solidFill>
                <a:latin typeface="Candara"/>
              </a:rPr>
              <a:t>CMLM</a:t>
            </a:r>
            <a:r>
              <a:rPr b="0" lang="en-US" sz="1800" spc="-1" strike="noStrike">
                <a:solidFill>
                  <a:srgbClr val="0070c0"/>
                </a:solidFill>
                <a:latin typeface="Candara"/>
              </a:rPr>
              <a:t>/</a:t>
            </a:r>
            <a:endParaRPr b="0" lang="en-US" sz="1800" spc="-1" strike="noStrike">
              <a:latin typeface="Arial"/>
            </a:endParaRPr>
          </a:p>
          <a:p>
            <a:pPr algn="ctr">
              <a:lnSpc>
                <a:spcPct val="100000"/>
              </a:lnSpc>
            </a:pPr>
            <a:r>
              <a:rPr b="0" lang="en-US" sz="1800" spc="-1" strike="noStrike">
                <a:solidFill>
                  <a:srgbClr val="0070c0"/>
                </a:solidFill>
                <a:latin typeface="Candara"/>
              </a:rPr>
              <a:t>MLM/GLM</a:t>
            </a:r>
            <a:endParaRPr b="0" lang="en-US" sz="1800" spc="-1" strike="noStrike">
              <a:latin typeface="Arial"/>
            </a:endParaRPr>
          </a:p>
        </p:txBody>
      </p:sp>
      <p:sp>
        <p:nvSpPr>
          <p:cNvPr id="196" name="CustomShape 24"/>
          <p:cNvSpPr/>
          <p:nvPr/>
        </p:nvSpPr>
        <p:spPr>
          <a:xfrm>
            <a:off x="6248520" y="4876920"/>
            <a:ext cx="1218960" cy="609120"/>
          </a:xfrm>
          <a:prstGeom prst="roundRect">
            <a:avLst>
              <a:gd name="adj" fmla="val 16667"/>
            </a:avLst>
          </a:prstGeom>
          <a:noFill/>
          <a:ln>
            <a:solidFill>
              <a:srgbClr val="195e84"/>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006600"/>
                </a:solidFill>
                <a:latin typeface="Candara"/>
              </a:rPr>
              <a:t>SUPER/</a:t>
            </a:r>
            <a:endParaRPr b="0" lang="en-US" sz="1800" spc="-1" strike="noStrike">
              <a:latin typeface="Arial"/>
            </a:endParaRPr>
          </a:p>
          <a:p>
            <a:pPr algn="ctr">
              <a:lnSpc>
                <a:spcPct val="100000"/>
              </a:lnSpc>
            </a:pPr>
            <a:r>
              <a:rPr b="0" lang="en-US" sz="1800" spc="-1" strike="noStrike">
                <a:solidFill>
                  <a:srgbClr val="006600"/>
                </a:solidFill>
                <a:latin typeface="Candara"/>
              </a:rPr>
              <a:t>FaST</a:t>
            </a:r>
            <a:endParaRPr b="0" lang="en-US" sz="1800" spc="-1" strike="noStrike">
              <a:latin typeface="Arial"/>
            </a:endParaRPr>
          </a:p>
        </p:txBody>
      </p:sp>
      <p:sp>
        <p:nvSpPr>
          <p:cNvPr id="197" name="CustomShape 25"/>
          <p:cNvSpPr/>
          <p:nvPr/>
        </p:nvSpPr>
        <p:spPr>
          <a:xfrm>
            <a:off x="2438280" y="4267080"/>
            <a:ext cx="360" cy="609120"/>
          </a:xfrm>
          <a:custGeom>
            <a:avLst/>
            <a:gdLst/>
            <a:ahLst/>
            <a:rect l="l" t="t" r="r" b="b"/>
            <a:pathLst>
              <a:path w="21600" h="21600">
                <a:moveTo>
                  <a:pt x="0" y="0"/>
                </a:moveTo>
                <a:lnTo>
                  <a:pt x="21600" y="21600"/>
                </a:lnTo>
              </a:path>
            </a:pathLst>
          </a:custGeom>
          <a:noFill/>
          <a:ln>
            <a:round/>
            <a:tailEnd len="med" type="arrow" w="med"/>
          </a:ln>
          <a:effectLst>
            <a:outerShdw blurRad="50800" dir="5400000" dist="25560" rotWithShape="0">
              <a:srgbClr val="000000">
                <a:alpha val="38000"/>
              </a:srgbClr>
            </a:outerShdw>
          </a:effectLst>
        </p:spPr>
        <p:style>
          <a:lnRef idx="3">
            <a:schemeClr val="dk1"/>
          </a:lnRef>
          <a:fillRef idx="0">
            <a:schemeClr val="dk1"/>
          </a:fillRef>
          <a:effectRef idx="2">
            <a:schemeClr val="dk1"/>
          </a:effectRef>
          <a:fontRef idx="minor"/>
        </p:style>
      </p:sp>
      <p:sp>
        <p:nvSpPr>
          <p:cNvPr id="198" name="CustomShape 26"/>
          <p:cNvSpPr/>
          <p:nvPr/>
        </p:nvSpPr>
        <p:spPr>
          <a:xfrm>
            <a:off x="1752480" y="5867280"/>
            <a:ext cx="3352320" cy="685440"/>
          </a:xfrm>
          <a:prstGeom prst="rect">
            <a:avLst/>
          </a:prstGeom>
          <a:noFill/>
          <a:ln>
            <a:noFill/>
          </a:ln>
        </p:spPr>
        <p:style>
          <a:lnRef idx="0"/>
          <a:fillRef idx="0"/>
          <a:effectRef idx="0"/>
          <a:fontRef idx="minor"/>
        </p:style>
        <p:txBody>
          <a:bodyPr lIns="90000" rIns="90000" tIns="45000" bIns="45000">
            <a:normAutofit/>
          </a:bodyPr>
          <a:p>
            <a:pPr marL="343080" indent="-342720">
              <a:lnSpc>
                <a:spcPct val="100000"/>
              </a:lnSpc>
              <a:tabLst>
                <a:tab algn="l" pos="0"/>
              </a:tabLst>
            </a:pPr>
            <a:r>
              <a:rPr b="0" lang="en-US" sz="1800" spc="-1" strike="noStrike">
                <a:solidFill>
                  <a:srgbClr val="000000"/>
                </a:solidFill>
                <a:latin typeface="Candara"/>
              </a:rPr>
              <a:t>KI: Kinship of Individual</a:t>
            </a:r>
            <a:endParaRPr b="0" lang="en-US" sz="1800" spc="-1" strike="noStrike">
              <a:latin typeface="Arial"/>
            </a:endParaRPr>
          </a:p>
          <a:p>
            <a:pPr marL="343080" indent="-342720">
              <a:lnSpc>
                <a:spcPct val="100000"/>
              </a:lnSpc>
              <a:tabLst>
                <a:tab algn="l" pos="0"/>
              </a:tabLst>
            </a:pPr>
            <a:r>
              <a:rPr b="0" lang="en-US" sz="1800" spc="-1" strike="noStrike">
                <a:solidFill>
                  <a:srgbClr val="000000"/>
                </a:solidFill>
                <a:latin typeface="Candara"/>
              </a:rPr>
              <a:t>GP: Genotype Probability</a:t>
            </a:r>
            <a:endParaRPr b="0" lang="en-US" sz="1800" spc="-1" strike="noStrike">
              <a:latin typeface="Arial"/>
            </a:endParaRPr>
          </a:p>
        </p:txBody>
      </p:sp>
      <p:sp>
        <p:nvSpPr>
          <p:cNvPr id="199" name="CustomShape 27"/>
          <p:cNvSpPr/>
          <p:nvPr/>
        </p:nvSpPr>
        <p:spPr>
          <a:xfrm flipH="1">
            <a:off x="2666880" y="1055160"/>
            <a:ext cx="3085920" cy="740880"/>
          </a:xfrm>
          <a:custGeom>
            <a:avLst/>
            <a:gdLst/>
            <a:ahLst/>
            <a:rect l="l" t="t" r="r" b="b"/>
            <a:pathLst>
              <a:path w="21600" h="21600">
                <a:moveTo>
                  <a:pt x="0" y="0"/>
                </a:moveTo>
                <a:lnTo>
                  <a:pt x="21600" y="21600"/>
                </a:lnTo>
              </a:path>
            </a:pathLst>
          </a:custGeom>
          <a:noFill/>
          <a:ln w="19080">
            <a:solidFill>
              <a:schemeClr val="tx1"/>
            </a:solidFill>
            <a:round/>
            <a:tailEnd len="med" type="arrow" w="med"/>
          </a:ln>
        </p:spPr>
        <p:style>
          <a:lnRef idx="1">
            <a:schemeClr val="accent1"/>
          </a:lnRef>
          <a:fillRef idx="0">
            <a:schemeClr val="accent1"/>
          </a:fillRef>
          <a:effectRef idx="0">
            <a:schemeClr val="accent1"/>
          </a:effectRef>
          <a:fontRef idx="minor"/>
        </p:style>
      </p:sp>
      <p:sp>
        <p:nvSpPr>
          <p:cNvPr id="200" name="CustomShape 28"/>
          <p:cNvSpPr/>
          <p:nvPr/>
        </p:nvSpPr>
        <p:spPr>
          <a:xfrm>
            <a:off x="1523880" y="685800"/>
            <a:ext cx="761760" cy="6382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Candara"/>
              </a:rPr>
              <a:t>Input</a:t>
            </a:r>
            <a:endParaRPr b="0" lang="en-US" sz="1800" spc="-1" strike="noStrike">
              <a:latin typeface="Arial"/>
            </a:endParaRPr>
          </a:p>
        </p:txBody>
      </p:sp>
      <p:sp>
        <p:nvSpPr>
          <p:cNvPr id="201" name="CustomShape 29"/>
          <p:cNvSpPr/>
          <p:nvPr/>
        </p:nvSpPr>
        <p:spPr>
          <a:xfrm>
            <a:off x="2209680" y="685800"/>
            <a:ext cx="45684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Candara"/>
              </a:rPr>
              <a:t>KI</a:t>
            </a:r>
            <a:endParaRPr b="0" lang="en-US" sz="1800" spc="-1" strike="noStrike">
              <a:latin typeface="Arial"/>
            </a:endParaRPr>
          </a:p>
        </p:txBody>
      </p:sp>
      <p:sp>
        <p:nvSpPr>
          <p:cNvPr id="202" name="CustomShape 30"/>
          <p:cNvSpPr/>
          <p:nvPr/>
        </p:nvSpPr>
        <p:spPr>
          <a:xfrm>
            <a:off x="2438280" y="1055160"/>
            <a:ext cx="360" cy="556200"/>
          </a:xfrm>
          <a:custGeom>
            <a:avLst/>
            <a:gdLst/>
            <a:ahLst/>
            <a:rect l="l" t="t" r="r" b="b"/>
            <a:pathLst>
              <a:path w="21600" h="21600">
                <a:moveTo>
                  <a:pt x="0" y="0"/>
                </a:moveTo>
                <a:lnTo>
                  <a:pt x="21600" y="21600"/>
                </a:lnTo>
              </a:path>
            </a:pathLst>
          </a:custGeom>
          <a:noFill/>
          <a:ln w="19080">
            <a:solidFill>
              <a:schemeClr val="tx1"/>
            </a:solidFill>
            <a:round/>
            <a:tailEnd len="med" type="arrow" w="med"/>
          </a:ln>
        </p:spPr>
        <p:style>
          <a:lnRef idx="1">
            <a:schemeClr val="accent1"/>
          </a:lnRef>
          <a:fillRef idx="0">
            <a:schemeClr val="accent1"/>
          </a:fillRef>
          <a:effectRef idx="0">
            <a:schemeClr val="accent1"/>
          </a:effectRef>
          <a:fontRef idx="minor"/>
        </p:style>
      </p:sp>
      <p:sp>
        <p:nvSpPr>
          <p:cNvPr id="203" name="CustomShape 31"/>
          <p:cNvSpPr/>
          <p:nvPr/>
        </p:nvSpPr>
        <p:spPr>
          <a:xfrm>
            <a:off x="2743200" y="3247560"/>
            <a:ext cx="3580920" cy="36792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1400" spc="-1" strike="noStrike">
                <a:solidFill>
                  <a:srgbClr val="ffff00"/>
                </a:solidFill>
                <a:latin typeface="Candara"/>
              </a:rPr>
              <a:t>Optimization of bin size and number</a:t>
            </a:r>
            <a:endParaRPr b="0" lang="en-US" sz="1400" spc="-1" strike="noStrike">
              <a:latin typeface="Arial"/>
            </a:endParaRPr>
          </a:p>
        </p:txBody>
      </p:sp>
      <p:sp>
        <p:nvSpPr>
          <p:cNvPr id="204" name="CustomShape 32"/>
          <p:cNvSpPr/>
          <p:nvPr/>
        </p:nvSpPr>
        <p:spPr>
          <a:xfrm>
            <a:off x="4210200" y="5410080"/>
            <a:ext cx="113868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US" sz="1800" spc="-1" strike="noStrike">
                <a:solidFill>
                  <a:srgbClr val="ff0000"/>
                </a:solidFill>
                <a:latin typeface="Candara"/>
              </a:rPr>
              <a:t>GP</a:t>
            </a:r>
            <a:endParaRPr b="0" lang="en-US" sz="1800" spc="-1" strike="noStrike">
              <a:latin typeface="Arial"/>
            </a:endParaRPr>
          </a:p>
        </p:txBody>
      </p:sp>
      <p:sp>
        <p:nvSpPr>
          <p:cNvPr id="205" name="CustomShape 33"/>
          <p:cNvSpPr/>
          <p:nvPr/>
        </p:nvSpPr>
        <p:spPr>
          <a:xfrm flipH="1">
            <a:off x="5348160" y="5181480"/>
            <a:ext cx="898920" cy="412920"/>
          </a:xfrm>
          <a:custGeom>
            <a:avLst/>
            <a:gdLst/>
            <a:ahLst/>
            <a:rect l="l" t="t" r="r" b="b"/>
            <a:pathLst>
              <a:path w="21600" h="21600">
                <a:moveTo>
                  <a:pt x="0" y="0"/>
                </a:moveTo>
                <a:lnTo>
                  <a:pt x="21600" y="21600"/>
                </a:lnTo>
              </a:path>
            </a:pathLst>
          </a:custGeom>
          <a:noFill/>
          <a:ln w="19080">
            <a:solidFill>
              <a:schemeClr val="tx1"/>
            </a:solidFill>
            <a:round/>
            <a:tailEnd len="med" type="arrow" w="med"/>
          </a:ln>
        </p:spPr>
        <p:style>
          <a:lnRef idx="1">
            <a:schemeClr val="accent1"/>
          </a:lnRef>
          <a:fillRef idx="0">
            <a:schemeClr val="accent1"/>
          </a:fillRef>
          <a:effectRef idx="0">
            <a:schemeClr val="accent1"/>
          </a:effectRef>
          <a:fontRef idx="minor"/>
        </p:style>
      </p:sp>
      <p:sp>
        <p:nvSpPr>
          <p:cNvPr id="206" name="CustomShape 34"/>
          <p:cNvSpPr/>
          <p:nvPr/>
        </p:nvSpPr>
        <p:spPr>
          <a:xfrm>
            <a:off x="3124080" y="5181480"/>
            <a:ext cx="1085400" cy="412920"/>
          </a:xfrm>
          <a:custGeom>
            <a:avLst/>
            <a:gdLst/>
            <a:ahLst/>
            <a:rect l="l" t="t" r="r" b="b"/>
            <a:pathLst>
              <a:path w="21600" h="21600">
                <a:moveTo>
                  <a:pt x="0" y="0"/>
                </a:moveTo>
                <a:lnTo>
                  <a:pt x="21600" y="21600"/>
                </a:lnTo>
              </a:path>
            </a:pathLst>
          </a:custGeom>
          <a:noFill/>
          <a:ln>
            <a:round/>
            <a:tailEnd len="med" type="arrow" w="med"/>
          </a:ln>
          <a:effectLst>
            <a:outerShdw blurRad="50800" dir="5400000" dist="25560" rotWithShape="0">
              <a:srgbClr val="000000">
                <a:alpha val="38000"/>
              </a:srgbClr>
            </a:outerShdw>
          </a:effectLst>
        </p:spPr>
        <p:style>
          <a:lnRef idx="3">
            <a:schemeClr val="dk1"/>
          </a:lnRef>
          <a:fillRef idx="0">
            <a:schemeClr val="dk1"/>
          </a:fillRef>
          <a:effectRef idx="2">
            <a:schemeClr val="dk1"/>
          </a:effectRef>
          <a:fontRef idx="minor"/>
        </p:style>
      </p:sp>
      <p:sp>
        <p:nvSpPr>
          <p:cNvPr id="207" name="CustomShape 35"/>
          <p:cNvSpPr/>
          <p:nvPr/>
        </p:nvSpPr>
        <p:spPr>
          <a:xfrm>
            <a:off x="4648320" y="5867280"/>
            <a:ext cx="3352320" cy="685440"/>
          </a:xfrm>
          <a:prstGeom prst="rect">
            <a:avLst/>
          </a:prstGeom>
          <a:noFill/>
          <a:ln>
            <a:noFill/>
          </a:ln>
        </p:spPr>
        <p:style>
          <a:lnRef idx="0"/>
          <a:fillRef idx="0"/>
          <a:effectRef idx="0"/>
          <a:fontRef idx="minor"/>
        </p:style>
        <p:txBody>
          <a:bodyPr lIns="90000" rIns="90000" tIns="45000" bIns="45000">
            <a:normAutofit/>
          </a:bodyPr>
          <a:p>
            <a:pPr marL="343080" indent="-342720">
              <a:lnSpc>
                <a:spcPct val="100000"/>
              </a:lnSpc>
              <a:tabLst>
                <a:tab algn="l" pos="0"/>
              </a:tabLst>
            </a:pPr>
            <a:r>
              <a:rPr b="0" lang="en-US" sz="1800" spc="-1" strike="noStrike">
                <a:solidFill>
                  <a:srgbClr val="000000"/>
                </a:solidFill>
                <a:latin typeface="Candara"/>
              </a:rPr>
              <a:t>GD: Genotype Data</a:t>
            </a:r>
            <a:endParaRPr b="0" lang="en-US" sz="1800" spc="-1" strike="noStrike">
              <a:latin typeface="Arial"/>
            </a:endParaRPr>
          </a:p>
          <a:p>
            <a:pPr marL="343080" indent="-342720">
              <a:lnSpc>
                <a:spcPct val="100000"/>
              </a:lnSpc>
              <a:tabLst>
                <a:tab algn="l" pos="0"/>
              </a:tabLst>
            </a:pPr>
            <a:r>
              <a:rPr b="0" lang="en-US" sz="1800" spc="-1" strike="noStrike">
                <a:solidFill>
                  <a:srgbClr val="000000"/>
                </a:solidFill>
                <a:latin typeface="Candara"/>
              </a:rPr>
              <a:t>GK: Genotype for Kinship</a:t>
            </a:r>
            <a:endParaRPr b="0" lang="en-US" sz="1800" spc="-1" strike="noStrike">
              <a:latin typeface="Arial"/>
            </a:endParaRPr>
          </a:p>
        </p:txBody>
      </p:sp>
      <p:sp>
        <p:nvSpPr>
          <p:cNvPr id="208" name="CustomShape 36"/>
          <p:cNvSpPr/>
          <p:nvPr/>
        </p:nvSpPr>
        <p:spPr>
          <a:xfrm>
            <a:off x="2971800" y="1905120"/>
            <a:ext cx="1142640" cy="761760"/>
          </a:xfrm>
          <a:prstGeom prst="ellipse">
            <a:avLst/>
          </a:prstGeom>
          <a:noFill/>
          <a:ln>
            <a:solidFill>
              <a:srgbClr val="195e84"/>
            </a:solidFill>
            <a:round/>
          </a:ln>
        </p:spPr>
        <p:style>
          <a:lnRef idx="2">
            <a:schemeClr val="accent1">
              <a:shade val="50000"/>
            </a:schemeClr>
          </a:lnRef>
          <a:fillRef idx="1">
            <a:schemeClr val="accent1"/>
          </a:fillRef>
          <a:effectRef idx="0">
            <a:schemeClr val="accent1"/>
          </a:effectRef>
          <a:fontRef idx="minor"/>
        </p:style>
        <p:txBody>
          <a:bodyPr lIns="0" rIns="0" tIns="0" bIns="0" anchor="ctr">
            <a:normAutofit/>
          </a:bodyPr>
          <a:p>
            <a:pPr algn="ctr">
              <a:lnSpc>
                <a:spcPct val="100000"/>
              </a:lnSpc>
            </a:pPr>
            <a:r>
              <a:rPr b="0" lang="en-US" sz="1600" spc="-1" strike="noStrike">
                <a:solidFill>
                  <a:srgbClr val="0070c0"/>
                </a:solidFill>
                <a:latin typeface="Candara"/>
              </a:rPr>
              <a:t>CMLM/</a:t>
            </a:r>
            <a:endParaRPr b="0" lang="en-US" sz="1600" spc="-1" strike="noStrike">
              <a:latin typeface="Arial"/>
            </a:endParaRPr>
          </a:p>
          <a:p>
            <a:pPr algn="ctr">
              <a:lnSpc>
                <a:spcPct val="100000"/>
              </a:lnSpc>
            </a:pPr>
            <a:r>
              <a:rPr b="0" lang="en-US" sz="1600" spc="-1" strike="noStrike">
                <a:solidFill>
                  <a:srgbClr val="0070c0"/>
                </a:solidFill>
                <a:latin typeface="Candara"/>
              </a:rPr>
              <a:t>MLM/</a:t>
            </a:r>
            <a:r>
              <a:rPr b="1" lang="en-US" sz="1600" spc="-1" strike="noStrike">
                <a:solidFill>
                  <a:srgbClr val="0070c0"/>
                </a:solidFill>
                <a:latin typeface="Candara"/>
              </a:rPr>
              <a:t>GLM</a:t>
            </a:r>
            <a:endParaRPr b="0" lang="en-US" sz="1600" spc="-1" strike="noStrike">
              <a:latin typeface="Arial"/>
            </a:endParaRPr>
          </a:p>
        </p:txBody>
      </p:sp>
      <p:sp>
        <p:nvSpPr>
          <p:cNvPr id="209" name="CustomShape 37"/>
          <p:cNvSpPr/>
          <p:nvPr/>
        </p:nvSpPr>
        <p:spPr>
          <a:xfrm>
            <a:off x="5181480" y="1905120"/>
            <a:ext cx="1142640" cy="761760"/>
          </a:xfrm>
          <a:prstGeom prst="ellipse">
            <a:avLst/>
          </a:prstGeom>
          <a:noFill/>
          <a:ln>
            <a:solidFill>
              <a:srgbClr val="195e84"/>
            </a:solidFill>
            <a:round/>
          </a:ln>
        </p:spPr>
        <p:style>
          <a:lnRef idx="2">
            <a:schemeClr val="accent1">
              <a:shade val="50000"/>
            </a:schemeClr>
          </a:lnRef>
          <a:fillRef idx="1">
            <a:schemeClr val="accent1"/>
          </a:fillRef>
          <a:effectRef idx="0">
            <a:schemeClr val="accent1"/>
          </a:effectRef>
          <a:fontRef idx="minor"/>
        </p:style>
        <p:txBody>
          <a:bodyPr lIns="0" rIns="0" tIns="0" bIns="0" anchor="ctr">
            <a:normAutofit/>
          </a:bodyPr>
          <a:p>
            <a:pPr algn="ctr">
              <a:lnSpc>
                <a:spcPct val="100000"/>
              </a:lnSpc>
            </a:pPr>
            <a:r>
              <a:rPr b="0" lang="en-US" sz="1600" spc="-1" strike="noStrike">
                <a:solidFill>
                  <a:srgbClr val="0070c0"/>
                </a:solidFill>
                <a:latin typeface="Candara"/>
              </a:rPr>
              <a:t>SUPER/</a:t>
            </a:r>
            <a:endParaRPr b="0" lang="en-US" sz="1600" spc="-1" strike="noStrike">
              <a:latin typeface="Arial"/>
            </a:endParaRPr>
          </a:p>
          <a:p>
            <a:pPr algn="ctr">
              <a:lnSpc>
                <a:spcPct val="100000"/>
              </a:lnSpc>
            </a:pPr>
            <a:r>
              <a:rPr b="0" lang="en-US" sz="1600" spc="-1" strike="noStrike">
                <a:solidFill>
                  <a:srgbClr val="0070c0"/>
                </a:solidFill>
                <a:latin typeface="Candara"/>
              </a:rPr>
              <a:t>FaST</a:t>
            </a:r>
            <a:endParaRPr b="0" lang="en-US" sz="1600" spc="-1" strike="noStrike">
              <a:latin typeface="Arial"/>
            </a:endParaRPr>
          </a:p>
        </p:txBody>
      </p:sp>
      <p:sp>
        <p:nvSpPr>
          <p:cNvPr id="210" name="CustomShape 38"/>
          <p:cNvSpPr/>
          <p:nvPr/>
        </p:nvSpPr>
        <p:spPr>
          <a:xfrm>
            <a:off x="2438280" y="1981080"/>
            <a:ext cx="360" cy="1916280"/>
          </a:xfrm>
          <a:custGeom>
            <a:avLst/>
            <a:gdLst/>
            <a:ahLst/>
            <a:rect l="l" t="t" r="r" b="b"/>
            <a:pathLst>
              <a:path w="21600" h="21600">
                <a:moveTo>
                  <a:pt x="0" y="0"/>
                </a:moveTo>
                <a:lnTo>
                  <a:pt x="21600" y="21600"/>
                </a:lnTo>
              </a:path>
            </a:pathLst>
          </a:custGeom>
          <a:noFill/>
          <a:ln w="19080">
            <a:solidFill>
              <a:schemeClr val="tx1"/>
            </a:solidFill>
            <a:round/>
            <a:tailEnd len="med" type="arrow" w="med"/>
          </a:ln>
        </p:spPr>
        <p:style>
          <a:lnRef idx="1">
            <a:schemeClr val="accent1"/>
          </a:lnRef>
          <a:fillRef idx="0">
            <a:schemeClr val="accent1"/>
          </a:fillRef>
          <a:effectRef idx="0">
            <a:schemeClr val="accent1"/>
          </a:effectRef>
          <a:fontRef idx="minor"/>
        </p:style>
      </p:sp>
      <p:sp>
        <p:nvSpPr>
          <p:cNvPr id="211" name="CustomShape 39"/>
          <p:cNvSpPr/>
          <p:nvPr/>
        </p:nvSpPr>
        <p:spPr>
          <a:xfrm>
            <a:off x="6858000" y="3950640"/>
            <a:ext cx="360" cy="925560"/>
          </a:xfrm>
          <a:custGeom>
            <a:avLst/>
            <a:gdLst/>
            <a:ahLst/>
            <a:rect l="l" t="t" r="r" b="b"/>
            <a:pathLst>
              <a:path w="21600" h="21600">
                <a:moveTo>
                  <a:pt x="0" y="0"/>
                </a:moveTo>
                <a:lnTo>
                  <a:pt x="21600" y="21600"/>
                </a:lnTo>
              </a:path>
            </a:pathLst>
          </a:custGeom>
          <a:noFill/>
          <a:ln w="19080">
            <a:solidFill>
              <a:schemeClr val="tx1"/>
            </a:solidFill>
            <a:round/>
            <a:tailEnd len="med" type="arrow" w="med"/>
          </a:ln>
        </p:spPr>
        <p:style>
          <a:lnRef idx="1">
            <a:schemeClr val="accent1"/>
          </a:lnRef>
          <a:fillRef idx="0">
            <a:schemeClr val="accent1"/>
          </a:fillRef>
          <a:effectRef idx="0">
            <a:schemeClr val="accent1"/>
          </a:effectRef>
          <a:fontRef idx="minor"/>
        </p:style>
      </p:sp>
      <p:sp>
        <p:nvSpPr>
          <p:cNvPr id="212" name="CustomShape 40"/>
          <p:cNvSpPr/>
          <p:nvPr/>
        </p:nvSpPr>
        <p:spPr>
          <a:xfrm>
            <a:off x="6858000" y="2057400"/>
            <a:ext cx="360" cy="1523520"/>
          </a:xfrm>
          <a:custGeom>
            <a:avLst/>
            <a:gdLst/>
            <a:ahLst/>
            <a:rect l="l" t="t" r="r" b="b"/>
            <a:pathLst>
              <a:path w="21600" h="21600">
                <a:moveTo>
                  <a:pt x="0" y="0"/>
                </a:moveTo>
                <a:lnTo>
                  <a:pt x="21600" y="21600"/>
                </a:lnTo>
              </a:path>
            </a:pathLst>
          </a:custGeom>
          <a:noFill/>
          <a:ln w="19080">
            <a:solidFill>
              <a:schemeClr val="tx1"/>
            </a:solidFill>
            <a:round/>
            <a:tailEnd len="med" type="arrow" w="med"/>
          </a:ln>
        </p:spPr>
        <p:style>
          <a:lnRef idx="1">
            <a:schemeClr val="accent1"/>
          </a:lnRef>
          <a:fillRef idx="0">
            <a:schemeClr val="accent1"/>
          </a:fillRef>
          <a:effectRef idx="0">
            <a:schemeClr val="accent1"/>
          </a:effectRef>
          <a:fontRef idx="minor"/>
        </p:style>
      </p:sp>
      <p:sp>
        <p:nvSpPr>
          <p:cNvPr id="213" name="CustomShape 41"/>
          <p:cNvSpPr/>
          <p:nvPr/>
        </p:nvSpPr>
        <p:spPr>
          <a:xfrm>
            <a:off x="5753160" y="1055160"/>
            <a:ext cx="1104480" cy="621000"/>
          </a:xfrm>
          <a:custGeom>
            <a:avLst/>
            <a:gdLst/>
            <a:ahLst/>
            <a:rect l="l" t="t" r="r" b="b"/>
            <a:pathLst>
              <a:path w="21600" h="21600">
                <a:moveTo>
                  <a:pt x="0" y="0"/>
                </a:moveTo>
                <a:lnTo>
                  <a:pt x="21600" y="21600"/>
                </a:lnTo>
              </a:path>
            </a:pathLst>
          </a:custGeom>
          <a:noFill/>
          <a:ln w="19080">
            <a:solidFill>
              <a:schemeClr val="tx1"/>
            </a:solidFill>
            <a:round/>
            <a:tailEnd len="med" type="arrow"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TextShape 1"/>
          <p:cNvSpPr txBox="1"/>
          <p:nvPr/>
        </p:nvSpPr>
        <p:spPr>
          <a:xfrm>
            <a:off x="-78120" y="93960"/>
            <a:ext cx="5028840" cy="1080000"/>
          </a:xfrm>
          <a:prstGeom prst="rect">
            <a:avLst/>
          </a:prstGeom>
          <a:noFill/>
          <a:ln>
            <a:noFill/>
          </a:ln>
        </p:spPr>
        <p:txBody>
          <a:bodyPr anchor="ctr">
            <a:normAutofit/>
          </a:bodyPr>
          <a:p>
            <a:pPr algn="ctr">
              <a:lnSpc>
                <a:spcPct val="100000"/>
              </a:lnSpc>
            </a:pPr>
            <a:r>
              <a:rPr b="0" lang="en-US" sz="4400" spc="-1" strike="noStrike">
                <a:solidFill>
                  <a:srgbClr val="ffffff"/>
                </a:solidFill>
                <a:latin typeface="Candara"/>
              </a:rPr>
              <a:t>S</a:t>
            </a:r>
            <a:r>
              <a:rPr b="0" lang="en-US" sz="4400" spc="-1" strike="noStrike">
                <a:solidFill>
                  <a:srgbClr val="ffffff"/>
                </a:solidFill>
                <a:latin typeface="Candara"/>
              </a:rPr>
              <a:t>U</a:t>
            </a:r>
            <a:r>
              <a:rPr b="0" lang="en-US" sz="4400" spc="-1" strike="noStrike">
                <a:solidFill>
                  <a:srgbClr val="ffffff"/>
                </a:solidFill>
                <a:latin typeface="Candara"/>
              </a:rPr>
              <a:t>P</a:t>
            </a:r>
            <a:r>
              <a:rPr b="0" lang="en-US" sz="4400" spc="-1" strike="noStrike">
                <a:solidFill>
                  <a:srgbClr val="ffffff"/>
                </a:solidFill>
                <a:latin typeface="Candara"/>
              </a:rPr>
              <a:t>E</a:t>
            </a:r>
            <a:r>
              <a:rPr b="0" lang="en-US" sz="4400" spc="-1" strike="noStrike">
                <a:solidFill>
                  <a:srgbClr val="ffffff"/>
                </a:solidFill>
                <a:latin typeface="Candara"/>
              </a:rPr>
              <a:t>R </a:t>
            </a:r>
            <a:r>
              <a:rPr b="0" lang="en-US" sz="4400" spc="-1" strike="noStrike">
                <a:solidFill>
                  <a:srgbClr val="ffffff"/>
                </a:solidFill>
                <a:latin typeface="Candara"/>
              </a:rPr>
              <a:t>i</a:t>
            </a:r>
            <a:r>
              <a:rPr b="0" lang="en-US" sz="4400" spc="-1" strike="noStrike">
                <a:solidFill>
                  <a:srgbClr val="ffffff"/>
                </a:solidFill>
                <a:latin typeface="Candara"/>
              </a:rPr>
              <a:t>n </a:t>
            </a:r>
            <a:r>
              <a:rPr b="0" lang="en-US" sz="4400" spc="-1" strike="noStrike">
                <a:solidFill>
                  <a:srgbClr val="ffffff"/>
                </a:solidFill>
                <a:latin typeface="Candara"/>
              </a:rPr>
              <a:t>G</a:t>
            </a:r>
            <a:r>
              <a:rPr b="0" lang="en-US" sz="4400" spc="-1" strike="noStrike">
                <a:solidFill>
                  <a:srgbClr val="ffffff"/>
                </a:solidFill>
                <a:latin typeface="Candara"/>
              </a:rPr>
              <a:t>A</a:t>
            </a:r>
            <a:r>
              <a:rPr b="0" lang="en-US" sz="4400" spc="-1" strike="noStrike">
                <a:solidFill>
                  <a:srgbClr val="ffffff"/>
                </a:solidFill>
                <a:latin typeface="Candara"/>
              </a:rPr>
              <a:t>P</a:t>
            </a:r>
            <a:r>
              <a:rPr b="0" lang="en-US" sz="4400" spc="-1" strike="noStrike">
                <a:solidFill>
                  <a:srgbClr val="ffffff"/>
                </a:solidFill>
                <a:latin typeface="Candara"/>
              </a:rPr>
              <a:t>I</a:t>
            </a:r>
            <a:r>
              <a:rPr b="0" lang="en-US" sz="4400" spc="-1" strike="noStrike">
                <a:solidFill>
                  <a:srgbClr val="ffffff"/>
                </a:solidFill>
                <a:latin typeface="Candara"/>
              </a:rPr>
              <a:t>T</a:t>
            </a:r>
            <a:endParaRPr b="0" lang="en-US" sz="4400" spc="-1" strike="noStrike">
              <a:solidFill>
                <a:srgbClr val="000000"/>
              </a:solidFill>
              <a:latin typeface="Candara"/>
            </a:endParaRPr>
          </a:p>
        </p:txBody>
      </p:sp>
      <p:sp>
        <p:nvSpPr>
          <p:cNvPr id="215" name="CustomShape 2"/>
          <p:cNvSpPr/>
          <p:nvPr/>
        </p:nvSpPr>
        <p:spPr>
          <a:xfrm>
            <a:off x="4572000" y="191520"/>
            <a:ext cx="3657240" cy="3649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000000"/>
                </a:solidFill>
                <a:latin typeface="Candara"/>
              </a:rPr>
              <a:t>#RUN SUPER</a:t>
            </a:r>
            <a:endParaRPr b="0" lang="en-US" sz="900" spc="-1" strike="noStrike">
              <a:latin typeface="Arial"/>
            </a:endParaRPr>
          </a:p>
          <a:p>
            <a:pPr>
              <a:lnSpc>
                <a:spcPct val="100000"/>
              </a:lnSpc>
            </a:pPr>
            <a:r>
              <a:rPr b="0" lang="en-US" sz="1600" spc="-1" strike="noStrike">
                <a:solidFill>
                  <a:srgbClr val="000000"/>
                </a:solidFill>
                <a:latin typeface="Candara"/>
              </a:rPr>
              <a:t>myGAPIT=GAPIT(</a:t>
            </a:r>
            <a:endParaRPr b="0" lang="en-US" sz="1600" spc="-1" strike="noStrike">
              <a:latin typeface="Arial"/>
            </a:endParaRPr>
          </a:p>
          <a:p>
            <a:pPr>
              <a:lnSpc>
                <a:spcPct val="100000"/>
              </a:lnSpc>
            </a:pPr>
            <a:r>
              <a:rPr b="0" lang="en-US" sz="1600" spc="-1" strike="noStrike">
                <a:solidFill>
                  <a:srgbClr val="000000"/>
                </a:solidFill>
                <a:latin typeface="Candara"/>
              </a:rPr>
              <a:t>  </a:t>
            </a:r>
            <a:r>
              <a:rPr b="0" lang="en-US" sz="1600" spc="-1" strike="noStrike">
                <a:solidFill>
                  <a:srgbClr val="000000"/>
                </a:solidFill>
                <a:latin typeface="Candara"/>
              </a:rPr>
              <a:t>Y=mySim$Y,</a:t>
            </a:r>
            <a:endParaRPr b="0" lang="en-US" sz="1600" spc="-1" strike="noStrike">
              <a:latin typeface="Arial"/>
            </a:endParaRPr>
          </a:p>
          <a:p>
            <a:pPr>
              <a:lnSpc>
                <a:spcPct val="100000"/>
              </a:lnSpc>
            </a:pPr>
            <a:r>
              <a:rPr b="0" lang="en-US" sz="1600" spc="-1" strike="noStrike">
                <a:solidFill>
                  <a:srgbClr val="000000"/>
                </a:solidFill>
                <a:latin typeface="Candara"/>
              </a:rPr>
              <a:t>  </a:t>
            </a:r>
            <a:r>
              <a:rPr b="0" lang="en-US" sz="1600" spc="-1" strike="noStrike">
                <a:solidFill>
                  <a:srgbClr val="000000"/>
                </a:solidFill>
                <a:latin typeface="Candara"/>
              </a:rPr>
              <a:t>GD=myGD,</a:t>
            </a:r>
            <a:endParaRPr b="0" lang="en-US" sz="1600" spc="-1" strike="noStrike">
              <a:latin typeface="Arial"/>
            </a:endParaRPr>
          </a:p>
          <a:p>
            <a:pPr>
              <a:lnSpc>
                <a:spcPct val="100000"/>
              </a:lnSpc>
            </a:pPr>
            <a:r>
              <a:rPr b="0" lang="en-US" sz="1600" spc="-1" strike="noStrike">
                <a:solidFill>
                  <a:srgbClr val="000000"/>
                </a:solidFill>
                <a:latin typeface="Candara"/>
              </a:rPr>
              <a:t>  </a:t>
            </a:r>
            <a:r>
              <a:rPr b="0" lang="en-US" sz="1600" spc="-1" strike="noStrike">
                <a:solidFill>
                  <a:srgbClr val="000000"/>
                </a:solidFill>
                <a:latin typeface="Candara"/>
              </a:rPr>
              <a:t>GM=myGM,</a:t>
            </a:r>
            <a:endParaRPr b="0" lang="en-US" sz="1600" spc="-1" strike="noStrike">
              <a:latin typeface="Arial"/>
            </a:endParaRPr>
          </a:p>
          <a:p>
            <a:pPr>
              <a:lnSpc>
                <a:spcPct val="100000"/>
              </a:lnSpc>
            </a:pPr>
            <a:r>
              <a:rPr b="0" lang="en-US" sz="1600" spc="-1" strike="noStrike">
                <a:solidFill>
                  <a:srgbClr val="000000"/>
                </a:solidFill>
                <a:latin typeface="Candara"/>
              </a:rPr>
              <a:t>  </a:t>
            </a:r>
            <a:r>
              <a:rPr b="0" lang="en-US" sz="1600" spc="-1" strike="noStrike">
                <a:solidFill>
                  <a:srgbClr val="000000"/>
                </a:solidFill>
                <a:latin typeface="Candara"/>
              </a:rPr>
              <a:t>QTN.position=mySim$QTN.position,</a:t>
            </a:r>
            <a:endParaRPr b="0" lang="en-US" sz="1600" spc="-1" strike="noStrike">
              <a:latin typeface="Arial"/>
            </a:endParaRPr>
          </a:p>
          <a:p>
            <a:pPr>
              <a:lnSpc>
                <a:spcPct val="100000"/>
              </a:lnSpc>
            </a:pPr>
            <a:r>
              <a:rPr b="0" lang="en-US" sz="1600" spc="-1" strike="noStrike">
                <a:solidFill>
                  <a:srgbClr val="000000"/>
                </a:solidFill>
                <a:latin typeface="Candara"/>
              </a:rPr>
              <a:t>  </a:t>
            </a:r>
            <a:r>
              <a:rPr b="0" lang="en-US" sz="1600" spc="-1" strike="noStrike">
                <a:solidFill>
                  <a:srgbClr val="000000"/>
                </a:solidFill>
                <a:latin typeface="Candara"/>
              </a:rPr>
              <a:t>PCA.total=3,</a:t>
            </a:r>
            <a:endParaRPr b="0" lang="en-US" sz="1600" spc="-1" strike="noStrike">
              <a:latin typeface="Arial"/>
            </a:endParaRPr>
          </a:p>
          <a:p>
            <a:pPr>
              <a:lnSpc>
                <a:spcPct val="100000"/>
              </a:lnSpc>
            </a:pPr>
            <a:r>
              <a:rPr b="0" lang="en-US" sz="1600" spc="-1" strike="noStrike">
                <a:solidFill>
                  <a:srgbClr val="000000"/>
                </a:solidFill>
                <a:latin typeface="Candara"/>
              </a:rPr>
              <a:t>  </a:t>
            </a:r>
            <a:r>
              <a:rPr b="0" lang="en-US" sz="1600" spc="-1" strike="noStrike">
                <a:solidFill>
                  <a:srgbClr val="ff0000"/>
                </a:solidFill>
                <a:latin typeface="Candara"/>
              </a:rPr>
              <a:t>sangwich.top="MLM", </a:t>
            </a:r>
            <a:r>
              <a:rPr b="0" lang="en-US" sz="800" spc="-1" strike="noStrike">
                <a:solidFill>
                  <a:srgbClr val="000000"/>
                </a:solidFill>
                <a:latin typeface="Candara"/>
              </a:rPr>
              <a:t>#options are GLM,MLM,CMLM, FaST and SUPER </a:t>
            </a:r>
            <a:endParaRPr b="0" lang="en-US" sz="800" spc="-1" strike="noStrike">
              <a:latin typeface="Arial"/>
            </a:endParaRPr>
          </a:p>
          <a:p>
            <a:pPr>
              <a:lnSpc>
                <a:spcPct val="100000"/>
              </a:lnSpc>
            </a:pPr>
            <a:r>
              <a:rPr b="0" lang="en-US" sz="1600" spc="-1" strike="noStrike">
                <a:solidFill>
                  <a:srgbClr val="ff0000"/>
                </a:solidFill>
                <a:latin typeface="Candara"/>
              </a:rPr>
              <a:t>  </a:t>
            </a:r>
            <a:r>
              <a:rPr b="0" lang="en-US" sz="1600" spc="-1" strike="noStrike">
                <a:solidFill>
                  <a:srgbClr val="ff0000"/>
                </a:solidFill>
                <a:latin typeface="Candara"/>
              </a:rPr>
              <a:t>sangwich.bottom="SUPER",</a:t>
            </a:r>
            <a:r>
              <a:rPr b="0" lang="en-US" sz="1600" spc="-1" strike="noStrike">
                <a:solidFill>
                  <a:srgbClr val="000000"/>
                </a:solidFill>
                <a:latin typeface="Candara"/>
              </a:rPr>
              <a:t> </a:t>
            </a:r>
            <a:r>
              <a:rPr b="0" lang="en-US" sz="800" spc="-1" strike="noStrike">
                <a:solidFill>
                  <a:srgbClr val="000000"/>
                </a:solidFill>
                <a:latin typeface="Candara"/>
              </a:rPr>
              <a:t>#options are GLM,MLM,CMLM, FaST and SUPER</a:t>
            </a:r>
            <a:r>
              <a:rPr b="0" lang="en-US" sz="1600" spc="-1" strike="noStrike">
                <a:solidFill>
                  <a:srgbClr val="ff0000"/>
                </a:solidFill>
                <a:latin typeface="Candara"/>
              </a:rPr>
              <a:t> </a:t>
            </a:r>
            <a:endParaRPr b="0" lang="en-US" sz="1600" spc="-1" strike="noStrike">
              <a:latin typeface="Arial"/>
            </a:endParaRPr>
          </a:p>
          <a:p>
            <a:pPr>
              <a:lnSpc>
                <a:spcPct val="100000"/>
              </a:lnSpc>
            </a:pPr>
            <a:r>
              <a:rPr b="0" lang="en-US" sz="1600" spc="-1" strike="noStrike">
                <a:solidFill>
                  <a:srgbClr val="000000"/>
                </a:solidFill>
                <a:latin typeface="Candara"/>
              </a:rPr>
              <a:t>  </a:t>
            </a:r>
            <a:r>
              <a:rPr b="0" lang="en-US" sz="1600" spc="-1" strike="noStrike">
                <a:solidFill>
                  <a:srgbClr val="000000"/>
                </a:solidFill>
                <a:latin typeface="Candara"/>
              </a:rPr>
              <a:t>LD=0.1,</a:t>
            </a:r>
            <a:endParaRPr b="0" lang="en-US" sz="1600" spc="-1" strike="noStrike">
              <a:latin typeface="Arial"/>
            </a:endParaRPr>
          </a:p>
          <a:p>
            <a:pPr>
              <a:lnSpc>
                <a:spcPct val="100000"/>
              </a:lnSpc>
            </a:pPr>
            <a:r>
              <a:rPr b="0" lang="en-US" sz="1600" spc="-1" strike="noStrike">
                <a:solidFill>
                  <a:srgbClr val="000000"/>
                </a:solidFill>
                <a:latin typeface="Candara"/>
              </a:rPr>
              <a:t>  </a:t>
            </a:r>
            <a:r>
              <a:rPr b="0" lang="en-US" sz="1600" spc="-1" strike="noStrike">
                <a:solidFill>
                  <a:srgbClr val="000000"/>
                </a:solidFill>
                <a:latin typeface="Candara"/>
              </a:rPr>
              <a:t>memo="SUPER")</a:t>
            </a:r>
            <a:endParaRPr b="0" lang="en-US" sz="1600" spc="-1" strike="noStrike">
              <a:latin typeface="Arial"/>
            </a:endParaRPr>
          </a:p>
          <a:p>
            <a:pPr>
              <a:lnSpc>
                <a:spcPct val="100000"/>
              </a:lnSpc>
            </a:pPr>
            <a:endParaRPr b="0" lang="en-US" sz="1600" spc="-1" strike="noStrike">
              <a:latin typeface="Arial"/>
            </a:endParaRPr>
          </a:p>
        </p:txBody>
      </p:sp>
      <p:pic>
        <p:nvPicPr>
          <p:cNvPr id="216" name="Picture 5" descr=""/>
          <p:cNvPicPr/>
          <p:nvPr/>
        </p:nvPicPr>
        <p:blipFill>
          <a:blip r:embed="rId1"/>
          <a:srcRect l="0" t="14316" r="0" b="0"/>
          <a:stretch/>
        </p:blipFill>
        <p:spPr>
          <a:xfrm>
            <a:off x="0" y="3392640"/>
            <a:ext cx="9143640" cy="3465000"/>
          </a:xfrm>
          <a:prstGeom prst="rect">
            <a:avLst/>
          </a:prstGeom>
          <a:ln>
            <a:noFill/>
          </a:ln>
        </p:spPr>
      </p:pic>
      <p:pic>
        <p:nvPicPr>
          <p:cNvPr id="217" name="Picture 6" descr=""/>
          <p:cNvPicPr/>
          <p:nvPr/>
        </p:nvPicPr>
        <p:blipFill>
          <a:blip r:embed="rId2"/>
          <a:srcRect l="5555" t="16901" r="8727" b="0"/>
          <a:stretch/>
        </p:blipFill>
        <p:spPr>
          <a:xfrm>
            <a:off x="6400800" y="2465640"/>
            <a:ext cx="2742840" cy="2658960"/>
          </a:xfrm>
          <a:prstGeom prst="rect">
            <a:avLst/>
          </a:prstGeom>
          <a:ln>
            <a:noFill/>
          </a:ln>
        </p:spPr>
      </p:pic>
      <p:sp>
        <p:nvSpPr>
          <p:cNvPr id="218" name="CustomShape 3"/>
          <p:cNvSpPr/>
          <p:nvPr/>
        </p:nvSpPr>
        <p:spPr>
          <a:xfrm>
            <a:off x="457200" y="1037880"/>
            <a:ext cx="3657240" cy="2540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700" spc="-1" strike="noStrike">
                <a:solidFill>
                  <a:srgbClr val="000000"/>
                </a:solidFill>
                <a:latin typeface="Candara"/>
              </a:rPr>
              <a:t>#GAPIT</a:t>
            </a:r>
            <a:endParaRPr b="0" lang="en-US" sz="700" spc="-1" strike="noStrike">
              <a:latin typeface="Arial"/>
            </a:endParaRPr>
          </a:p>
          <a:p>
            <a:pPr>
              <a:lnSpc>
                <a:spcPct val="100000"/>
              </a:lnSpc>
            </a:pPr>
            <a:r>
              <a:rPr b="0" lang="en-US" sz="700" spc="-1" strike="noStrike">
                <a:solidFill>
                  <a:srgbClr val="000000"/>
                </a:solidFill>
                <a:latin typeface="Candara"/>
              </a:rPr>
              <a:t>library('MASS') # required for ginv</a:t>
            </a:r>
            <a:endParaRPr b="0" lang="en-US" sz="700" spc="-1" strike="noStrike">
              <a:latin typeface="Arial"/>
            </a:endParaRPr>
          </a:p>
          <a:p>
            <a:pPr>
              <a:lnSpc>
                <a:spcPct val="100000"/>
              </a:lnSpc>
            </a:pPr>
            <a:r>
              <a:rPr b="0" lang="en-US" sz="700" spc="-1" strike="noStrike">
                <a:solidFill>
                  <a:srgbClr val="000000"/>
                </a:solidFill>
                <a:latin typeface="Candara"/>
              </a:rPr>
              <a:t>library(multtest)</a:t>
            </a:r>
            <a:endParaRPr b="0" lang="en-US" sz="700" spc="-1" strike="noStrike">
              <a:latin typeface="Arial"/>
            </a:endParaRPr>
          </a:p>
          <a:p>
            <a:pPr>
              <a:lnSpc>
                <a:spcPct val="100000"/>
              </a:lnSpc>
            </a:pPr>
            <a:r>
              <a:rPr b="0" lang="en-US" sz="700" spc="-1" strike="noStrike">
                <a:solidFill>
                  <a:srgbClr val="000000"/>
                </a:solidFill>
                <a:latin typeface="Candara"/>
              </a:rPr>
              <a:t>library(gplots)</a:t>
            </a:r>
            <a:endParaRPr b="0" lang="en-US" sz="700" spc="-1" strike="noStrike">
              <a:latin typeface="Arial"/>
            </a:endParaRPr>
          </a:p>
          <a:p>
            <a:pPr>
              <a:lnSpc>
                <a:spcPct val="100000"/>
              </a:lnSpc>
            </a:pPr>
            <a:r>
              <a:rPr b="0" lang="en-US" sz="700" spc="-1" strike="noStrike">
                <a:solidFill>
                  <a:srgbClr val="000000"/>
                </a:solidFill>
                <a:latin typeface="Candara"/>
              </a:rPr>
              <a:t>library(compiler) #required for cmpfun</a:t>
            </a:r>
            <a:endParaRPr b="0" lang="en-US" sz="700" spc="-1" strike="noStrike">
              <a:latin typeface="Arial"/>
            </a:endParaRPr>
          </a:p>
          <a:p>
            <a:pPr>
              <a:lnSpc>
                <a:spcPct val="100000"/>
              </a:lnSpc>
            </a:pPr>
            <a:r>
              <a:rPr b="0" lang="en-US" sz="700" spc="-1" strike="noStrike">
                <a:solidFill>
                  <a:srgbClr val="000000"/>
                </a:solidFill>
                <a:latin typeface="Candara"/>
              </a:rPr>
              <a:t>library("scatterplot3d")</a:t>
            </a:r>
            <a:endParaRPr b="0" lang="en-US" sz="700" spc="-1" strike="noStrike">
              <a:latin typeface="Arial"/>
            </a:endParaRPr>
          </a:p>
          <a:p>
            <a:pPr>
              <a:lnSpc>
                <a:spcPct val="100000"/>
              </a:lnSpc>
            </a:pPr>
            <a:r>
              <a:rPr b="0" lang="en-US" sz="700" spc="-1" strike="noStrike">
                <a:solidFill>
                  <a:srgbClr val="000000"/>
                </a:solidFill>
                <a:latin typeface="Candara"/>
              </a:rPr>
              <a:t>source("http://www.zzlab.net/GAPIT/emma.txt")</a:t>
            </a:r>
            <a:endParaRPr b="0" lang="en-US" sz="700" spc="-1" strike="noStrike">
              <a:latin typeface="Arial"/>
            </a:endParaRPr>
          </a:p>
          <a:p>
            <a:pPr>
              <a:lnSpc>
                <a:spcPct val="100000"/>
              </a:lnSpc>
            </a:pPr>
            <a:r>
              <a:rPr b="0" lang="en-US" sz="700" spc="-1" strike="noStrike">
                <a:solidFill>
                  <a:srgbClr val="000000"/>
                </a:solidFill>
                <a:latin typeface="Candara"/>
              </a:rPr>
              <a:t>source("http://www.zzlab.net/GAPIT/gapit_functions.txt")</a:t>
            </a:r>
            <a:endParaRPr b="0" lang="en-US" sz="700" spc="-1" strike="noStrike">
              <a:latin typeface="Arial"/>
            </a:endParaRPr>
          </a:p>
          <a:p>
            <a:pPr>
              <a:lnSpc>
                <a:spcPct val="100000"/>
              </a:lnSpc>
            </a:pPr>
            <a:r>
              <a:rPr b="0" lang="en-US" sz="700" spc="-1" strike="noStrike">
                <a:solidFill>
                  <a:srgbClr val="000000"/>
                </a:solidFill>
                <a:latin typeface="Candara"/>
              </a:rPr>
              <a:t>source("~/Dropbox/GAPIT/Functions/gapit_functions.txt")</a:t>
            </a:r>
            <a:endParaRPr b="0" lang="en-US" sz="700" spc="-1" strike="noStrike">
              <a:latin typeface="Arial"/>
            </a:endParaRPr>
          </a:p>
          <a:p>
            <a:pPr>
              <a:lnSpc>
                <a:spcPct val="100000"/>
              </a:lnSpc>
            </a:pPr>
            <a:r>
              <a:rPr b="0" lang="en-US" sz="700" spc="-1" strike="noStrike">
                <a:solidFill>
                  <a:srgbClr val="000000"/>
                </a:solidFill>
                <a:latin typeface="Candara"/>
              </a:rPr>
              <a:t>myGD=read.table(file="http://zzlab.net/GAPIT/data/mdp_numeric.txt",head=T)</a:t>
            </a:r>
            <a:endParaRPr b="0" lang="en-US" sz="700" spc="-1" strike="noStrike">
              <a:latin typeface="Arial"/>
            </a:endParaRPr>
          </a:p>
          <a:p>
            <a:pPr>
              <a:lnSpc>
                <a:spcPct val="100000"/>
              </a:lnSpc>
            </a:pPr>
            <a:r>
              <a:rPr b="0" lang="en-US" sz="700" spc="-1" strike="noStrike">
                <a:solidFill>
                  <a:srgbClr val="000000"/>
                </a:solidFill>
                <a:latin typeface="Candara"/>
              </a:rPr>
              <a:t>myGM=read.table(file="http://zzlab.net/GAPIT/data/mdp_SNP_information.txt",head=T)</a:t>
            </a:r>
            <a:endParaRPr b="0" lang="en-US" sz="700" spc="-1" strike="noStrike">
              <a:latin typeface="Arial"/>
            </a:endParaRPr>
          </a:p>
          <a:p>
            <a:pPr>
              <a:lnSpc>
                <a:spcPct val="100000"/>
              </a:lnSpc>
            </a:pPr>
            <a:endParaRPr b="0" lang="en-US" sz="700" spc="-1" strike="noStrike">
              <a:latin typeface="Arial"/>
            </a:endParaRPr>
          </a:p>
          <a:p>
            <a:pPr>
              <a:lnSpc>
                <a:spcPct val="100000"/>
              </a:lnSpc>
            </a:pPr>
            <a:r>
              <a:rPr b="0" lang="en-US" sz="700" spc="-1" strike="noStrike">
                <a:solidFill>
                  <a:srgbClr val="000000"/>
                </a:solidFill>
                <a:latin typeface="Candara"/>
              </a:rPr>
              <a:t>#Siultate 10 QTN on the first chromosomes</a:t>
            </a:r>
            <a:endParaRPr b="0" lang="en-US" sz="700" spc="-1" strike="noStrike">
              <a:latin typeface="Arial"/>
            </a:endParaRPr>
          </a:p>
          <a:p>
            <a:pPr>
              <a:lnSpc>
                <a:spcPct val="100000"/>
              </a:lnSpc>
            </a:pPr>
            <a:r>
              <a:rPr b="0" lang="en-US" sz="700" spc="-1" strike="noStrike">
                <a:solidFill>
                  <a:srgbClr val="000000"/>
                </a:solidFill>
                <a:latin typeface="Candara"/>
              </a:rPr>
              <a:t>X=myGD[,-1]</a:t>
            </a:r>
            <a:endParaRPr b="0" lang="en-US" sz="700" spc="-1" strike="noStrike">
              <a:latin typeface="Arial"/>
            </a:endParaRPr>
          </a:p>
          <a:p>
            <a:pPr>
              <a:lnSpc>
                <a:spcPct val="100000"/>
              </a:lnSpc>
            </a:pPr>
            <a:r>
              <a:rPr b="0" lang="en-US" sz="700" spc="-1" strike="noStrike">
                <a:solidFill>
                  <a:srgbClr val="000000"/>
                </a:solidFill>
                <a:latin typeface="Candara"/>
              </a:rPr>
              <a:t>index1to5=myGM[,2]&lt;6</a:t>
            </a:r>
            <a:endParaRPr b="0" lang="en-US" sz="700" spc="-1" strike="noStrike">
              <a:latin typeface="Arial"/>
            </a:endParaRPr>
          </a:p>
          <a:p>
            <a:pPr>
              <a:lnSpc>
                <a:spcPct val="100000"/>
              </a:lnSpc>
            </a:pPr>
            <a:r>
              <a:rPr b="0" lang="en-US" sz="700" spc="-1" strike="noStrike">
                <a:solidFill>
                  <a:srgbClr val="000000"/>
                </a:solidFill>
                <a:latin typeface="Candara"/>
              </a:rPr>
              <a:t>X1to5 = X[,index1to5]</a:t>
            </a:r>
            <a:endParaRPr b="0" lang="en-US" sz="700" spc="-1" strike="noStrike">
              <a:latin typeface="Arial"/>
            </a:endParaRPr>
          </a:p>
          <a:p>
            <a:pPr>
              <a:lnSpc>
                <a:spcPct val="100000"/>
              </a:lnSpc>
            </a:pPr>
            <a:r>
              <a:rPr b="0" lang="en-US" sz="700" spc="-1" strike="noStrike">
                <a:solidFill>
                  <a:srgbClr val="000000"/>
                </a:solidFill>
                <a:latin typeface="Candara"/>
              </a:rPr>
              <a:t>taxa=myGD[,1]</a:t>
            </a:r>
            <a:endParaRPr b="0" lang="en-US" sz="700" spc="-1" strike="noStrike">
              <a:latin typeface="Arial"/>
            </a:endParaRPr>
          </a:p>
          <a:p>
            <a:pPr>
              <a:lnSpc>
                <a:spcPct val="100000"/>
              </a:lnSpc>
            </a:pPr>
            <a:r>
              <a:rPr b="0" lang="en-US" sz="700" spc="-1" strike="noStrike">
                <a:solidFill>
                  <a:srgbClr val="000000"/>
                </a:solidFill>
                <a:latin typeface="Candara"/>
              </a:rPr>
              <a:t>set.seed(99164)</a:t>
            </a:r>
            <a:endParaRPr b="0" lang="en-US" sz="700" spc="-1" strike="noStrike">
              <a:latin typeface="Arial"/>
            </a:endParaRPr>
          </a:p>
          <a:p>
            <a:pPr>
              <a:lnSpc>
                <a:spcPct val="100000"/>
              </a:lnSpc>
            </a:pPr>
            <a:r>
              <a:rPr b="0" lang="en-US" sz="700" spc="-1" strike="noStrike">
                <a:solidFill>
                  <a:srgbClr val="000000"/>
                </a:solidFill>
                <a:latin typeface="Candara"/>
              </a:rPr>
              <a:t>GD.candidate=cbind(taxa,X1to5)</a:t>
            </a:r>
            <a:endParaRPr b="0" lang="en-US" sz="700" spc="-1" strike="noStrike">
              <a:latin typeface="Arial"/>
            </a:endParaRPr>
          </a:p>
          <a:p>
            <a:pPr>
              <a:lnSpc>
                <a:spcPct val="100000"/>
              </a:lnSpc>
            </a:pPr>
            <a:r>
              <a:rPr b="0" lang="en-US" sz="700" spc="-1" strike="noStrike">
                <a:solidFill>
                  <a:srgbClr val="000000"/>
                </a:solidFill>
                <a:latin typeface="Candara"/>
              </a:rPr>
              <a:t>mySim=GAPIT.Phenotype.Simulation(GD=GD.candidate,GM=myGM[index1to5,],h2=.5,NQTN=10,QTNDist="norm")</a:t>
            </a:r>
            <a:endParaRPr b="0" lang="en-US" sz="700" spc="-1" strike="noStrike">
              <a:latin typeface="Arial"/>
            </a:endParaRPr>
          </a:p>
        </p:txBody>
      </p:sp>
    </p:spTree>
  </p:cSld>
  <mc:AlternateContent>
    <mc:Choice Requires="p14">
      <p:transition spd="slow" p14:dur="2000"/>
    </mc:Choice>
    <mc:Fallback>
      <p:transition spd="slow"/>
    </mc:Fallback>
  </mc:AlternateContent>
  <p:timing>
    <p:tnLst>
      <p:par>
        <p:cTn id="141" dur="indefinite" restart="never" nodeType="tmRoot">
          <p:childTnLst>
            <p:seq>
              <p:cTn id="142" dur="indefinite" nodeType="mainSeq">
                <p:childTnLst>
                  <p:par>
                    <p:cTn id="143" fill="hold">
                      <p:stCondLst>
                        <p:cond delay="indefinite"/>
                      </p:stCondLst>
                      <p:childTnLst>
                        <p:par>
                          <p:cTn id="144" fill="hold">
                            <p:stCondLst>
                              <p:cond delay="0"/>
                            </p:stCondLst>
                            <p:childTnLst>
                              <p:par>
                                <p:cTn id="145" nodeType="clickEffect" fill="hold" presetClass="entr" presetID="1">
                                  <p:stCondLst>
                                    <p:cond delay="0"/>
                                  </p:stCondLst>
                                  <p:childTnLst>
                                    <p:set>
                                      <p:cBhvr>
                                        <p:cTn id="146" dur="1" fill="hold">
                                          <p:stCondLst>
                                            <p:cond delay="0"/>
                                          </p:stCondLst>
                                        </p:cTn>
                                        <p:tgtEl>
                                          <p:spTgt spid="215"/>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nodeType="clickEffect" fill="hold" presetClass="entr" presetID="1">
                                  <p:stCondLst>
                                    <p:cond delay="0"/>
                                  </p:stCondLst>
                                  <p:childTnLst>
                                    <p:set>
                                      <p:cBhvr>
                                        <p:cTn id="150" dur="1" fill="hold">
                                          <p:stCondLst>
                                            <p:cond delay="0"/>
                                          </p:stCondLst>
                                        </p:cTn>
                                        <p:tgtEl>
                                          <p:spTgt spid="216"/>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nodeType="clickEffect" fill="hold" presetClass="entr" presetID="1">
                                  <p:stCondLst>
                                    <p:cond delay="0"/>
                                  </p:stCondLst>
                                  <p:childTnLst>
                                    <p:set>
                                      <p:cBhvr>
                                        <p:cTn id="154" dur="1" fill="hold">
                                          <p:stCondLst>
                                            <p:cond delay="0"/>
                                          </p:stCondLst>
                                        </p:cTn>
                                        <p:tgtEl>
                                          <p:spTgt spid="2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TextShape 1"/>
          <p:cNvSpPr txBox="1"/>
          <p:nvPr/>
        </p:nvSpPr>
        <p:spPr>
          <a:xfrm>
            <a:off x="457200" y="338400"/>
            <a:ext cx="8229240" cy="791640"/>
          </a:xfrm>
          <a:prstGeom prst="rect">
            <a:avLst/>
          </a:prstGeom>
          <a:noFill/>
          <a:ln>
            <a:noFill/>
          </a:ln>
        </p:spPr>
        <p:txBody>
          <a:bodyPr anchor="ctr">
            <a:noAutofit/>
          </a:bodyPr>
          <a:p>
            <a:pPr algn="ctr">
              <a:lnSpc>
                <a:spcPct val="100000"/>
              </a:lnSpc>
            </a:pPr>
            <a:r>
              <a:rPr b="0" lang="en-US" sz="4400" spc="-1" strike="noStrike">
                <a:solidFill>
                  <a:srgbClr val="ffffff"/>
                </a:solidFill>
                <a:latin typeface="Candara"/>
              </a:rPr>
              <a:t>GAPIT.FDR.TypeI Function</a:t>
            </a:r>
            <a:endParaRPr b="0" lang="en-US" sz="4400" spc="-1" strike="noStrike">
              <a:solidFill>
                <a:srgbClr val="000000"/>
              </a:solidFill>
              <a:latin typeface="Candara"/>
            </a:endParaRPr>
          </a:p>
        </p:txBody>
      </p:sp>
      <p:sp>
        <p:nvSpPr>
          <p:cNvPr id="220" name="CustomShape 2"/>
          <p:cNvSpPr/>
          <p:nvPr/>
        </p:nvSpPr>
        <p:spPr>
          <a:xfrm>
            <a:off x="457200" y="2527200"/>
            <a:ext cx="8407080" cy="15534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000000"/>
                </a:solidFill>
                <a:latin typeface="Candara"/>
              </a:rPr>
              <a:t>myStat=GAPIT.FDR.TypeI(WS=c(1e0,1e3,1e4,1e5),  </a:t>
            </a:r>
            <a:endParaRPr b="0" lang="en-US" sz="2400" spc="-1" strike="noStrike">
              <a:latin typeface="Arial"/>
            </a:endParaRPr>
          </a:p>
          <a:p>
            <a:pPr>
              <a:lnSpc>
                <a:spcPct val="100000"/>
              </a:lnSpc>
            </a:pPr>
            <a:r>
              <a:rPr b="0" lang="en-US" sz="2400" spc="-1" strike="noStrike">
                <a:solidFill>
                  <a:srgbClr val="000000"/>
                </a:solidFill>
                <a:latin typeface="Candara"/>
              </a:rPr>
              <a:t>GM=myGM,  </a:t>
            </a:r>
            <a:endParaRPr b="0" lang="en-US" sz="2400" spc="-1" strike="noStrike">
              <a:latin typeface="Arial"/>
            </a:endParaRPr>
          </a:p>
          <a:p>
            <a:pPr>
              <a:lnSpc>
                <a:spcPct val="100000"/>
              </a:lnSpc>
            </a:pPr>
            <a:r>
              <a:rPr b="0" lang="en-US" sz="2400" spc="-1" strike="noStrike">
                <a:solidFill>
                  <a:srgbClr val="000000"/>
                </a:solidFill>
                <a:latin typeface="Candara"/>
              </a:rPr>
              <a:t>seqQTN=mySim$QTN.position,  </a:t>
            </a:r>
            <a:endParaRPr b="0" lang="en-US" sz="2400" spc="-1" strike="noStrike">
              <a:latin typeface="Arial"/>
            </a:endParaRPr>
          </a:p>
          <a:p>
            <a:pPr>
              <a:lnSpc>
                <a:spcPct val="100000"/>
              </a:lnSpc>
            </a:pPr>
            <a:r>
              <a:rPr b="0" lang="en-US" sz="2400" spc="-1" strike="noStrike">
                <a:solidFill>
                  <a:srgbClr val="000000"/>
                </a:solidFill>
                <a:latin typeface="Candara"/>
              </a:rPr>
              <a:t>GWAS=myGAPIT$GWAS)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TextShape 1"/>
          <p:cNvSpPr txBox="1"/>
          <p:nvPr/>
        </p:nvSpPr>
        <p:spPr>
          <a:xfrm>
            <a:off x="457200" y="338400"/>
            <a:ext cx="8229240" cy="791640"/>
          </a:xfrm>
          <a:prstGeom prst="rect">
            <a:avLst/>
          </a:prstGeom>
          <a:noFill/>
          <a:ln>
            <a:noFill/>
          </a:ln>
        </p:spPr>
        <p:txBody>
          <a:bodyPr anchor="ctr">
            <a:noAutofit/>
          </a:bodyPr>
          <a:p>
            <a:pPr algn="ctr">
              <a:lnSpc>
                <a:spcPct val="100000"/>
              </a:lnSpc>
            </a:pPr>
            <a:r>
              <a:rPr b="0" lang="en-US" sz="4400" spc="-1" strike="noStrike">
                <a:solidFill>
                  <a:srgbClr val="ffffff"/>
                </a:solidFill>
                <a:latin typeface="Candara"/>
              </a:rPr>
              <a:t>Return</a:t>
            </a:r>
            <a:endParaRPr b="0" lang="en-US" sz="4400" spc="-1" strike="noStrike">
              <a:solidFill>
                <a:srgbClr val="000000"/>
              </a:solidFill>
              <a:latin typeface="Candara"/>
            </a:endParaRPr>
          </a:p>
        </p:txBody>
      </p:sp>
      <p:pic>
        <p:nvPicPr>
          <p:cNvPr id="222" name="Picture 2" descr=""/>
          <p:cNvPicPr/>
          <p:nvPr/>
        </p:nvPicPr>
        <p:blipFill>
          <a:blip r:embed="rId1"/>
          <a:stretch/>
        </p:blipFill>
        <p:spPr>
          <a:xfrm>
            <a:off x="285840" y="2546640"/>
            <a:ext cx="8572320" cy="411444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TextShape 1"/>
          <p:cNvSpPr txBox="1"/>
          <p:nvPr/>
        </p:nvSpPr>
        <p:spPr>
          <a:xfrm>
            <a:off x="457200" y="338400"/>
            <a:ext cx="8229240" cy="1252440"/>
          </a:xfrm>
          <a:prstGeom prst="rect">
            <a:avLst/>
          </a:prstGeom>
          <a:noFill/>
          <a:ln>
            <a:noFill/>
          </a:ln>
        </p:spPr>
        <p:txBody>
          <a:bodyPr anchor="ctr">
            <a:noAutofit/>
          </a:bodyPr>
          <a:p>
            <a:pPr algn="ctr">
              <a:lnSpc>
                <a:spcPct val="100000"/>
              </a:lnSpc>
            </a:pPr>
            <a:r>
              <a:rPr b="0" lang="en-US" sz="4400" spc="-1" strike="noStrike">
                <a:solidFill>
                  <a:srgbClr val="ffffff"/>
                </a:solidFill>
                <a:latin typeface="Candara"/>
              </a:rPr>
              <a:t>Area Under Curve (AUC)</a:t>
            </a:r>
            <a:endParaRPr b="0" lang="en-US" sz="4400" spc="-1" strike="noStrike">
              <a:solidFill>
                <a:srgbClr val="000000"/>
              </a:solidFill>
              <a:latin typeface="Candara"/>
            </a:endParaRPr>
          </a:p>
        </p:txBody>
      </p:sp>
      <p:sp>
        <p:nvSpPr>
          <p:cNvPr id="224" name="CustomShape 2"/>
          <p:cNvSpPr/>
          <p:nvPr/>
        </p:nvSpPr>
        <p:spPr>
          <a:xfrm>
            <a:off x="117000" y="1675800"/>
            <a:ext cx="8910000" cy="1005120"/>
          </a:xfrm>
          <a:prstGeom prst="rect">
            <a:avLst/>
          </a:prstGeom>
          <a:solidFill>
            <a:schemeClr val="bg1">
              <a:alpha val="95000"/>
            </a:schemeClr>
          </a:solidFill>
          <a:ln>
            <a:solidFill>
              <a:schemeClr val="bg1">
                <a:lumMod val="50000"/>
              </a:schemeClr>
            </a:solidFill>
          </a:ln>
        </p:spPr>
        <p:style>
          <a:lnRef idx="0"/>
          <a:fillRef idx="0"/>
          <a:effectRef idx="0"/>
          <a:fontRef idx="minor"/>
        </p:style>
        <p:txBody>
          <a:bodyPr lIns="90000" rIns="90000" tIns="45000" bIns="45000">
            <a:spAutoFit/>
          </a:bodyPr>
          <a:p>
            <a:pPr>
              <a:lnSpc>
                <a:spcPct val="100000"/>
              </a:lnSpc>
            </a:pPr>
            <a:r>
              <a:rPr b="0" lang="pl-PL" sz="2000" spc="-1" strike="noStrike">
                <a:solidFill>
                  <a:srgbClr val="000000"/>
                </a:solidFill>
                <a:latin typeface="Candara"/>
              </a:rPr>
              <a:t>par(mfrow=c(1,2),mar = c(5,2,5,2))</a:t>
            </a:r>
            <a:endParaRPr b="0" lang="en-US" sz="2000" spc="-1" strike="noStrike">
              <a:latin typeface="Arial"/>
            </a:endParaRPr>
          </a:p>
          <a:p>
            <a:pPr>
              <a:lnSpc>
                <a:spcPct val="100000"/>
              </a:lnSpc>
            </a:pPr>
            <a:r>
              <a:rPr b="0" lang="en-US" sz="2000" spc="-1" strike="noStrike">
                <a:solidFill>
                  <a:srgbClr val="000000"/>
                </a:solidFill>
                <a:latin typeface="Candara"/>
              </a:rPr>
              <a:t>plot(myStat$FDR[,1],myStat$Power,type="b")</a:t>
            </a:r>
            <a:endParaRPr b="0" lang="en-US" sz="2000" spc="-1" strike="noStrike">
              <a:latin typeface="Arial"/>
            </a:endParaRPr>
          </a:p>
          <a:p>
            <a:pPr>
              <a:lnSpc>
                <a:spcPct val="100000"/>
              </a:lnSpc>
            </a:pPr>
            <a:r>
              <a:rPr b="0" lang="en-US" sz="2000" spc="-1" strike="noStrike">
                <a:solidFill>
                  <a:srgbClr val="000000"/>
                </a:solidFill>
                <a:latin typeface="Candara"/>
              </a:rPr>
              <a:t>plot(myStat$TypeI[,1],myStat$Power,type="b")</a:t>
            </a:r>
            <a:endParaRPr b="0" lang="en-US" sz="2000" spc="-1" strike="noStrike">
              <a:latin typeface="Arial"/>
            </a:endParaRPr>
          </a:p>
        </p:txBody>
      </p:sp>
      <p:pic>
        <p:nvPicPr>
          <p:cNvPr id="225" name="Picture 2" descr=""/>
          <p:cNvPicPr/>
          <p:nvPr/>
        </p:nvPicPr>
        <p:blipFill>
          <a:blip r:embed="rId1"/>
          <a:stretch/>
        </p:blipFill>
        <p:spPr>
          <a:xfrm>
            <a:off x="1371600" y="2715120"/>
            <a:ext cx="6400440" cy="414252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TextShape 1"/>
          <p:cNvSpPr txBox="1"/>
          <p:nvPr/>
        </p:nvSpPr>
        <p:spPr>
          <a:xfrm>
            <a:off x="457200" y="338400"/>
            <a:ext cx="8229240" cy="1252440"/>
          </a:xfrm>
          <a:prstGeom prst="rect">
            <a:avLst/>
          </a:prstGeom>
          <a:noFill/>
          <a:ln>
            <a:noFill/>
          </a:ln>
        </p:spPr>
        <p:txBody>
          <a:bodyPr anchor="ctr">
            <a:noAutofit/>
          </a:bodyPr>
          <a:p>
            <a:pPr algn="ctr">
              <a:lnSpc>
                <a:spcPct val="100000"/>
              </a:lnSpc>
            </a:pPr>
            <a:r>
              <a:rPr b="0" lang="en-US" sz="4400" spc="-1" strike="noStrike">
                <a:solidFill>
                  <a:srgbClr val="ffffff"/>
                </a:solidFill>
                <a:latin typeface="Candara"/>
              </a:rPr>
              <a:t>Replicates</a:t>
            </a:r>
            <a:endParaRPr b="0" lang="en-US" sz="4400" spc="-1" strike="noStrike">
              <a:solidFill>
                <a:srgbClr val="000000"/>
              </a:solidFill>
              <a:latin typeface="Candara"/>
            </a:endParaRPr>
          </a:p>
        </p:txBody>
      </p:sp>
      <p:sp>
        <p:nvSpPr>
          <p:cNvPr id="227" name="CustomShape 2"/>
          <p:cNvSpPr/>
          <p:nvPr/>
        </p:nvSpPr>
        <p:spPr>
          <a:xfrm>
            <a:off x="233640" y="1591200"/>
            <a:ext cx="8910000" cy="4968360"/>
          </a:xfrm>
          <a:prstGeom prst="rect">
            <a:avLst/>
          </a:prstGeom>
          <a:solidFill>
            <a:schemeClr val="bg1">
              <a:alpha val="95000"/>
            </a:schemeClr>
          </a:solidFill>
          <a:ln>
            <a:solidFill>
              <a:schemeClr val="bg1">
                <a:lumMod val="50000"/>
              </a:schemeClr>
            </a:solid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Candara"/>
              </a:rPr>
              <a:t>nrep=3</a:t>
            </a:r>
            <a:endParaRPr b="0" lang="en-US" sz="2000" spc="-1" strike="noStrike">
              <a:latin typeface="Arial"/>
            </a:endParaRPr>
          </a:p>
          <a:p>
            <a:pPr>
              <a:lnSpc>
                <a:spcPct val="100000"/>
              </a:lnSpc>
            </a:pPr>
            <a:r>
              <a:rPr b="0" lang="en-US" sz="2000" spc="-1" strike="noStrike">
                <a:solidFill>
                  <a:srgbClr val="000000"/>
                </a:solidFill>
                <a:latin typeface="Candara"/>
              </a:rPr>
              <a:t>set.seed(99164)</a:t>
            </a:r>
            <a:endParaRPr b="0" lang="en-US" sz="2000" spc="-1" strike="noStrike">
              <a:latin typeface="Arial"/>
            </a:endParaRPr>
          </a:p>
          <a:p>
            <a:pPr>
              <a:lnSpc>
                <a:spcPct val="100000"/>
              </a:lnSpc>
            </a:pPr>
            <a:r>
              <a:rPr b="0" lang="en-US" sz="2000" spc="-1" strike="noStrike">
                <a:solidFill>
                  <a:srgbClr val="000000"/>
                </a:solidFill>
                <a:latin typeface="Candara"/>
              </a:rPr>
              <a:t>statRep=replicate(nrep, {</a:t>
            </a:r>
            <a:endParaRPr b="0" lang="en-US" sz="2000" spc="-1" strike="noStrike">
              <a:latin typeface="Arial"/>
            </a:endParaRPr>
          </a:p>
          <a:p>
            <a:pPr>
              <a:lnSpc>
                <a:spcPct val="100000"/>
              </a:lnSpc>
            </a:pPr>
            <a:r>
              <a:rPr b="0" lang="en-US" sz="2000" spc="-1" strike="noStrike">
                <a:solidFill>
                  <a:srgbClr val="000000"/>
                </a:solidFill>
                <a:latin typeface="Candara"/>
              </a:rPr>
              <a:t>mySim=GAPIT.Phenotype.Simulation(GD=GD.candidate,GM=myGM[index1to5,],h2=.5,NQTN=10,QTNDist="norm")</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solidFill>
                  <a:srgbClr val="000000"/>
                </a:solidFill>
                <a:latin typeface="Candara"/>
              </a:rPr>
              <a:t>myGAPIT=GAPIT(  Y=mySim$Y,  GD=myGD,  GM=myGM,  QTN.position=mySim$QTN.position,  PCA.total=3,  sangwich.top="MLM", #options are GLM,MLM,CMLM, FaST and SUPER   </a:t>
            </a:r>
            <a:endParaRPr b="0" lang="en-US" sz="2000" spc="-1" strike="noStrike">
              <a:latin typeface="Arial"/>
            </a:endParaRPr>
          </a:p>
          <a:p>
            <a:pPr>
              <a:lnSpc>
                <a:spcPct val="100000"/>
              </a:lnSpc>
            </a:pPr>
            <a:r>
              <a:rPr b="0" lang="en-US" sz="2000" spc="-1" strike="noStrike">
                <a:solidFill>
                  <a:srgbClr val="000000"/>
                </a:solidFill>
                <a:latin typeface="Candara"/>
              </a:rPr>
              <a:t>sangwich.bottom="SUPER", #options are GLM,MLM,CMLM, FaST and SUPER   LD=0.1,  memo="SUPER")</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solidFill>
                  <a:srgbClr val="000000"/>
                </a:solidFill>
                <a:latin typeface="Candara"/>
              </a:rPr>
              <a:t>myStat=GAPIT.FDR.TypeI(WS=c(1e0,1e3,1e4,1e5),GM=myGM,seqQTN=mySim$QTN.position,GWAS=myGAPIT$GWAS)</a:t>
            </a:r>
            <a:endParaRPr b="0" lang="en-US" sz="2000" spc="-1" strike="noStrike">
              <a:latin typeface="Arial"/>
            </a:endParaRPr>
          </a:p>
          <a:p>
            <a:pPr>
              <a:lnSpc>
                <a:spcPct val="100000"/>
              </a:lnSpc>
            </a:pPr>
            <a:r>
              <a:rPr b="0" lang="en-US" sz="2000" spc="-1" strike="noStrike">
                <a:solidFill>
                  <a:srgbClr val="000000"/>
                </a:solidFill>
                <a:latin typeface="Candara"/>
              </a:rPr>
              <a:t>})</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TextShape 1"/>
          <p:cNvSpPr txBox="1"/>
          <p:nvPr/>
        </p:nvSpPr>
        <p:spPr>
          <a:xfrm>
            <a:off x="457200" y="338400"/>
            <a:ext cx="8229240" cy="855000"/>
          </a:xfrm>
          <a:prstGeom prst="rect">
            <a:avLst/>
          </a:prstGeom>
          <a:noFill/>
          <a:ln>
            <a:noFill/>
          </a:ln>
        </p:spPr>
        <p:txBody>
          <a:bodyPr anchor="ctr">
            <a:noAutofit/>
          </a:bodyPr>
          <a:p>
            <a:pPr algn="ctr">
              <a:lnSpc>
                <a:spcPct val="100000"/>
              </a:lnSpc>
            </a:pPr>
            <a:r>
              <a:rPr b="0" lang="en-US" sz="4400" spc="-1" strike="noStrike">
                <a:solidFill>
                  <a:srgbClr val="4584d3"/>
                </a:solidFill>
                <a:latin typeface="Candara"/>
              </a:rPr>
              <a:t>str(statRep)</a:t>
            </a:r>
            <a:endParaRPr b="0" lang="en-US" sz="4400" spc="-1" strike="noStrike">
              <a:solidFill>
                <a:srgbClr val="000000"/>
              </a:solidFill>
              <a:latin typeface="Candara"/>
            </a:endParaRPr>
          </a:p>
        </p:txBody>
      </p:sp>
      <p:pic>
        <p:nvPicPr>
          <p:cNvPr id="229" name="Picture 2" descr=""/>
          <p:cNvPicPr/>
          <p:nvPr/>
        </p:nvPicPr>
        <p:blipFill>
          <a:blip r:embed="rId1"/>
          <a:stretch/>
        </p:blipFill>
        <p:spPr>
          <a:xfrm>
            <a:off x="720720" y="1314720"/>
            <a:ext cx="7702200" cy="5454360"/>
          </a:xfrm>
          <a:prstGeom prst="rect">
            <a:avLst/>
          </a:prstGeom>
          <a:ln>
            <a:noFill/>
          </a:ln>
        </p:spPr>
      </p:pic>
      <p:sp>
        <p:nvSpPr>
          <p:cNvPr id="230" name="CustomShape 2"/>
          <p:cNvSpPr/>
          <p:nvPr/>
        </p:nvSpPr>
        <p:spPr>
          <a:xfrm>
            <a:off x="507960" y="5218920"/>
            <a:ext cx="7914960" cy="1549800"/>
          </a:xfrm>
          <a:prstGeom prst="rect">
            <a:avLst/>
          </a:prstGeom>
          <a:noFill/>
          <a:ln w="38160">
            <a:solidFill>
              <a:srgbClr val="ff0000"/>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TextShape 1"/>
          <p:cNvSpPr txBox="1"/>
          <p:nvPr/>
        </p:nvSpPr>
        <p:spPr>
          <a:xfrm>
            <a:off x="871920" y="2675520"/>
            <a:ext cx="7408080" cy="3450240"/>
          </a:xfrm>
          <a:prstGeom prst="rect">
            <a:avLst/>
          </a:prstGeom>
          <a:noFill/>
          <a:ln>
            <a:noFill/>
          </a:ln>
        </p:spPr>
        <p:txBody>
          <a:bodyPr>
            <a:noAutofit/>
          </a:bodyPr>
          <a:p>
            <a:pPr marL="274320" indent="-273960">
              <a:lnSpc>
                <a:spcPct val="100000"/>
              </a:lnSpc>
              <a:spcBef>
                <a:spcPts val="479"/>
              </a:spcBef>
              <a:buClr>
                <a:srgbClr val="31b6fd"/>
              </a:buClr>
              <a:buFont typeface="Symbol"/>
              <a:buChar char=""/>
            </a:pPr>
            <a:r>
              <a:rPr b="0" lang="en-US" sz="2400" spc="-1" strike="noStrike">
                <a:solidFill>
                  <a:srgbClr val="073e87"/>
                </a:solidFill>
                <a:latin typeface="Candara"/>
              </a:rPr>
              <a:t>Kinship based on QTN</a:t>
            </a:r>
            <a:endParaRPr b="0" lang="en-US" sz="2400" spc="-1" strike="noStrike">
              <a:solidFill>
                <a:srgbClr val="073e87"/>
              </a:solidFill>
              <a:latin typeface="Candara"/>
            </a:endParaRPr>
          </a:p>
          <a:p>
            <a:pPr marL="274320" indent="-273960">
              <a:lnSpc>
                <a:spcPct val="100000"/>
              </a:lnSpc>
              <a:spcBef>
                <a:spcPts val="479"/>
              </a:spcBef>
              <a:buClr>
                <a:srgbClr val="31b6fd"/>
              </a:buClr>
              <a:buFont typeface="Symbol"/>
              <a:buChar char=""/>
            </a:pPr>
            <a:r>
              <a:rPr b="0" lang="en-US" sz="2400" spc="-1" strike="noStrike">
                <a:solidFill>
                  <a:srgbClr val="073e87"/>
                </a:solidFill>
                <a:latin typeface="Candara"/>
              </a:rPr>
              <a:t>Confounding between QTN and kinship</a:t>
            </a:r>
            <a:endParaRPr b="0" lang="en-US" sz="2400" spc="-1" strike="noStrike">
              <a:solidFill>
                <a:srgbClr val="073e87"/>
              </a:solidFill>
              <a:latin typeface="Candara"/>
            </a:endParaRPr>
          </a:p>
          <a:p>
            <a:pPr marL="274320" indent="-273960">
              <a:lnSpc>
                <a:spcPct val="100000"/>
              </a:lnSpc>
              <a:spcBef>
                <a:spcPts val="479"/>
              </a:spcBef>
              <a:buClr>
                <a:srgbClr val="31b6fd"/>
              </a:buClr>
              <a:buFont typeface="Symbol"/>
              <a:buChar char=""/>
            </a:pPr>
            <a:r>
              <a:rPr b="0" lang="en-US" sz="2400" spc="-1" strike="noStrike">
                <a:solidFill>
                  <a:srgbClr val="073e87"/>
                </a:solidFill>
                <a:latin typeface="Candara"/>
              </a:rPr>
              <a:t>Complimentary kinship</a:t>
            </a:r>
            <a:endParaRPr b="0" lang="en-US" sz="2400" spc="-1" strike="noStrike">
              <a:solidFill>
                <a:srgbClr val="073e87"/>
              </a:solidFill>
              <a:latin typeface="Candara"/>
            </a:endParaRPr>
          </a:p>
          <a:p>
            <a:pPr marL="274320" indent="-273960">
              <a:lnSpc>
                <a:spcPct val="100000"/>
              </a:lnSpc>
              <a:spcBef>
                <a:spcPts val="479"/>
              </a:spcBef>
              <a:buClr>
                <a:srgbClr val="31b6fd"/>
              </a:buClr>
              <a:buFont typeface="Symbol"/>
              <a:buChar char=""/>
            </a:pPr>
            <a:r>
              <a:rPr b="0" lang="en-US" sz="2400" spc="-1" strike="noStrike">
                <a:solidFill>
                  <a:srgbClr val="073e87"/>
                </a:solidFill>
                <a:latin typeface="Candara"/>
              </a:rPr>
              <a:t> </a:t>
            </a:r>
            <a:endParaRPr b="0" lang="en-US" sz="2400" spc="-1" strike="noStrike">
              <a:solidFill>
                <a:srgbClr val="073e87"/>
              </a:solidFill>
              <a:latin typeface="Candara"/>
            </a:endParaRPr>
          </a:p>
        </p:txBody>
      </p:sp>
      <p:sp>
        <p:nvSpPr>
          <p:cNvPr id="108" name="TextShape 2"/>
          <p:cNvSpPr txBox="1"/>
          <p:nvPr/>
        </p:nvSpPr>
        <p:spPr>
          <a:xfrm>
            <a:off x="457200" y="338400"/>
            <a:ext cx="8229240" cy="1252440"/>
          </a:xfrm>
          <a:prstGeom prst="rect">
            <a:avLst/>
          </a:prstGeom>
          <a:noFill/>
          <a:ln>
            <a:noFill/>
          </a:ln>
        </p:spPr>
        <p:txBody>
          <a:bodyPr anchor="ctr">
            <a:noAutofit/>
          </a:bodyPr>
          <a:p>
            <a:pPr algn="ctr">
              <a:lnSpc>
                <a:spcPct val="100000"/>
              </a:lnSpc>
            </a:pPr>
            <a:r>
              <a:rPr b="0" lang="en-US" sz="4400" spc="-1" strike="noStrike">
                <a:solidFill>
                  <a:srgbClr val="ffffff"/>
                </a:solidFill>
                <a:latin typeface="Candara"/>
              </a:rPr>
              <a:t>O</a:t>
            </a:r>
            <a:r>
              <a:rPr b="0" lang="en-US" sz="4400" spc="-1" strike="noStrike">
                <a:solidFill>
                  <a:srgbClr val="ffffff"/>
                </a:solidFill>
                <a:latin typeface="Candara"/>
              </a:rPr>
              <a:t>u</a:t>
            </a:r>
            <a:r>
              <a:rPr b="0" lang="en-US" sz="4400" spc="-1" strike="noStrike">
                <a:solidFill>
                  <a:srgbClr val="ffffff"/>
                </a:solidFill>
                <a:latin typeface="Candara"/>
              </a:rPr>
              <a:t>tl</a:t>
            </a:r>
            <a:r>
              <a:rPr b="0" lang="en-US" sz="4400" spc="-1" strike="noStrike">
                <a:solidFill>
                  <a:srgbClr val="ffffff"/>
                </a:solidFill>
                <a:latin typeface="Candara"/>
              </a:rPr>
              <a:t>i</a:t>
            </a:r>
            <a:r>
              <a:rPr b="0" lang="en-US" sz="4400" spc="-1" strike="noStrike">
                <a:solidFill>
                  <a:srgbClr val="ffffff"/>
                </a:solidFill>
                <a:latin typeface="Candara"/>
              </a:rPr>
              <a:t>n</a:t>
            </a:r>
            <a:r>
              <a:rPr b="0" lang="en-US" sz="4400" spc="-1" strike="noStrike">
                <a:solidFill>
                  <a:srgbClr val="ffffff"/>
                </a:solidFill>
                <a:latin typeface="Candara"/>
              </a:rPr>
              <a:t>e</a:t>
            </a:r>
            <a:endParaRPr b="0" lang="en-US" sz="4400" spc="-1" strike="noStrike">
              <a:solidFill>
                <a:srgbClr val="000000"/>
              </a:solidFill>
              <a:latin typeface="Candara"/>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1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fill="hold" presetClass="entr" presetID="1">
                                  <p:stCondLst>
                                    <p:cond delay="0"/>
                                  </p:stCondLst>
                                  <p:childTnLst>
                                    <p:set>
                                      <p:cBhvr>
                                        <p:cTn id="10" dur="1" fill="hold">
                                          <p:stCondLst>
                                            <p:cond delay="0"/>
                                          </p:stCondLst>
                                        </p:cTn>
                                        <p:tgtEl>
                                          <p:spTgt spid="1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fill="hold" presetClass="entr" presetID="1">
                                  <p:stCondLst>
                                    <p:cond delay="0"/>
                                  </p:stCondLst>
                                  <p:childTnLst>
                                    <p:set>
                                      <p:cBhvr>
                                        <p:cTn id="14" dur="1" fill="hold">
                                          <p:stCondLst>
                                            <p:cond delay="0"/>
                                          </p:stCondLst>
                                        </p:cTn>
                                        <p:tgtEl>
                                          <p:spTgt spid="1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nodeType="clickEffect" fill="hold" presetClass="entr" presetID="1">
                                  <p:stCondLst>
                                    <p:cond delay="0"/>
                                  </p:stCondLst>
                                  <p:childTnLst>
                                    <p:set>
                                      <p:cBhvr>
                                        <p:cTn id="18" dur="1" fill="hold">
                                          <p:stCondLst>
                                            <p:cond delay="0"/>
                                          </p:stCondLst>
                                        </p:cTn>
                                        <p:tgtEl>
                                          <p:spTgt spid="107">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TextShape 1"/>
          <p:cNvSpPr txBox="1"/>
          <p:nvPr/>
        </p:nvSpPr>
        <p:spPr>
          <a:xfrm>
            <a:off x="457200" y="338400"/>
            <a:ext cx="8229240" cy="1252440"/>
          </a:xfrm>
          <a:prstGeom prst="rect">
            <a:avLst/>
          </a:prstGeom>
          <a:noFill/>
          <a:ln>
            <a:noFill/>
          </a:ln>
        </p:spPr>
        <p:txBody>
          <a:bodyPr anchor="ctr">
            <a:noAutofit/>
          </a:bodyPr>
          <a:p>
            <a:pPr algn="ctr">
              <a:lnSpc>
                <a:spcPct val="100000"/>
              </a:lnSpc>
            </a:pPr>
            <a:r>
              <a:rPr b="0" lang="en-US" sz="4400" spc="-1" strike="noStrike">
                <a:solidFill>
                  <a:srgbClr val="ffffff"/>
                </a:solidFill>
                <a:latin typeface="Candara"/>
              </a:rPr>
              <a:t>Means over replicates</a:t>
            </a:r>
            <a:endParaRPr b="0" lang="en-US" sz="4400" spc="-1" strike="noStrike">
              <a:solidFill>
                <a:srgbClr val="000000"/>
              </a:solidFill>
              <a:latin typeface="Candara"/>
            </a:endParaRPr>
          </a:p>
        </p:txBody>
      </p:sp>
      <p:sp>
        <p:nvSpPr>
          <p:cNvPr id="232" name="CustomShape 2"/>
          <p:cNvSpPr/>
          <p:nvPr/>
        </p:nvSpPr>
        <p:spPr>
          <a:xfrm>
            <a:off x="117000" y="2579040"/>
            <a:ext cx="8910000" cy="3749400"/>
          </a:xfrm>
          <a:prstGeom prst="rect">
            <a:avLst/>
          </a:prstGeom>
          <a:solidFill>
            <a:schemeClr val="bg1">
              <a:alpha val="95000"/>
            </a:schemeClr>
          </a:solidFill>
          <a:ln>
            <a:solidFill>
              <a:schemeClr val="bg1">
                <a:lumMod val="50000"/>
              </a:schemeClr>
            </a:solid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Candara"/>
              </a:rPr>
              <a:t>power=statRep[[2]]</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solidFill>
                  <a:srgbClr val="000000"/>
                </a:solidFill>
                <a:latin typeface="Candara"/>
              </a:rPr>
              <a:t>#FDR</a:t>
            </a:r>
            <a:endParaRPr b="0" lang="en-US" sz="2000" spc="-1" strike="noStrike">
              <a:latin typeface="Arial"/>
            </a:endParaRPr>
          </a:p>
          <a:p>
            <a:pPr>
              <a:lnSpc>
                <a:spcPct val="100000"/>
              </a:lnSpc>
            </a:pPr>
            <a:r>
              <a:rPr b="0" lang="en-US" sz="2000" spc="-1" strike="noStrike">
                <a:solidFill>
                  <a:srgbClr val="000000"/>
                </a:solidFill>
                <a:latin typeface="Candara"/>
              </a:rPr>
              <a:t>s.fdr=seq(3,length(statRep),7)</a:t>
            </a:r>
            <a:endParaRPr b="0" lang="en-US" sz="2000" spc="-1" strike="noStrike">
              <a:latin typeface="Arial"/>
            </a:endParaRPr>
          </a:p>
          <a:p>
            <a:pPr>
              <a:lnSpc>
                <a:spcPct val="100000"/>
              </a:lnSpc>
            </a:pPr>
            <a:r>
              <a:rPr b="0" lang="en-US" sz="2000" spc="-1" strike="noStrike">
                <a:solidFill>
                  <a:srgbClr val="000000"/>
                </a:solidFill>
                <a:latin typeface="Candara"/>
              </a:rPr>
              <a:t>fdr=statRep[s.fdr]</a:t>
            </a:r>
            <a:endParaRPr b="0" lang="en-US" sz="2000" spc="-1" strike="noStrike">
              <a:latin typeface="Arial"/>
            </a:endParaRPr>
          </a:p>
          <a:p>
            <a:pPr>
              <a:lnSpc>
                <a:spcPct val="100000"/>
              </a:lnSpc>
            </a:pPr>
            <a:r>
              <a:rPr b="0" lang="en-US" sz="2000" spc="-1" strike="noStrike">
                <a:solidFill>
                  <a:srgbClr val="000000"/>
                </a:solidFill>
                <a:latin typeface="Candara"/>
              </a:rPr>
              <a:t>fdr.mean=Reduce ("+", fdr) / length(fdr)</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solidFill>
                  <a:srgbClr val="000000"/>
                </a:solidFill>
                <a:latin typeface="Candara"/>
              </a:rPr>
              <a:t>#AUC: power vs. FDR</a:t>
            </a:r>
            <a:endParaRPr b="0" lang="en-US" sz="2000" spc="-1" strike="noStrike">
              <a:latin typeface="Arial"/>
            </a:endParaRPr>
          </a:p>
          <a:p>
            <a:pPr>
              <a:lnSpc>
                <a:spcPct val="100000"/>
              </a:lnSpc>
            </a:pPr>
            <a:r>
              <a:rPr b="0" lang="en-US" sz="2000" spc="-1" strike="noStrike">
                <a:solidFill>
                  <a:srgbClr val="000000"/>
                </a:solidFill>
                <a:latin typeface="Candara"/>
              </a:rPr>
              <a:t>s.auc.fdr=seq(6,length(statRep),7)</a:t>
            </a:r>
            <a:endParaRPr b="0" lang="en-US" sz="2000" spc="-1" strike="noStrike">
              <a:latin typeface="Arial"/>
            </a:endParaRPr>
          </a:p>
          <a:p>
            <a:pPr>
              <a:lnSpc>
                <a:spcPct val="100000"/>
              </a:lnSpc>
            </a:pPr>
            <a:r>
              <a:rPr b="0" lang="en-US" sz="2000" spc="-1" strike="noStrike">
                <a:solidFill>
                  <a:srgbClr val="000000"/>
                </a:solidFill>
                <a:latin typeface="Candara"/>
              </a:rPr>
              <a:t>auc.fdr=statRep[s.auc.fdr]</a:t>
            </a:r>
            <a:endParaRPr b="0" lang="en-US" sz="2000" spc="-1" strike="noStrike">
              <a:latin typeface="Arial"/>
            </a:endParaRPr>
          </a:p>
          <a:p>
            <a:pPr>
              <a:lnSpc>
                <a:spcPct val="100000"/>
              </a:lnSpc>
            </a:pPr>
            <a:r>
              <a:rPr b="0" lang="en-US" sz="2000" spc="-1" strike="noStrike">
                <a:solidFill>
                  <a:srgbClr val="000000"/>
                </a:solidFill>
                <a:latin typeface="Candara"/>
              </a:rPr>
              <a:t>auc.fdr.mean=Reduce ("+", auc.fdr) / length(auc.fdr)</a:t>
            </a:r>
            <a:endParaRPr b="0" lang="en-US" sz="2000" spc="-1" strike="noStrike">
              <a:latin typeface="Arial"/>
            </a:endParaRPr>
          </a:p>
          <a:p>
            <a:pPr>
              <a:lnSpc>
                <a:spcPct val="100000"/>
              </a:lnSpc>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TextShape 1"/>
          <p:cNvSpPr txBox="1"/>
          <p:nvPr/>
        </p:nvSpPr>
        <p:spPr>
          <a:xfrm>
            <a:off x="457200" y="338400"/>
            <a:ext cx="8229240" cy="1252440"/>
          </a:xfrm>
          <a:prstGeom prst="rect">
            <a:avLst/>
          </a:prstGeom>
          <a:noFill/>
          <a:ln>
            <a:noFill/>
          </a:ln>
        </p:spPr>
        <p:txBody>
          <a:bodyPr anchor="ctr">
            <a:noAutofit/>
          </a:bodyPr>
          <a:p>
            <a:pPr algn="ctr">
              <a:lnSpc>
                <a:spcPct val="100000"/>
              </a:lnSpc>
            </a:pPr>
            <a:r>
              <a:rPr b="0" lang="en-US" sz="4400" spc="-1" strike="noStrike">
                <a:solidFill>
                  <a:srgbClr val="ffffff"/>
                </a:solidFill>
                <a:latin typeface="Candara"/>
              </a:rPr>
              <a:t>Plots of power vs. FDR</a:t>
            </a:r>
            <a:endParaRPr b="0" lang="en-US" sz="4400" spc="-1" strike="noStrike">
              <a:solidFill>
                <a:srgbClr val="000000"/>
              </a:solidFill>
              <a:latin typeface="Candara"/>
            </a:endParaRPr>
          </a:p>
        </p:txBody>
      </p:sp>
      <p:sp>
        <p:nvSpPr>
          <p:cNvPr id="234" name="CustomShape 2"/>
          <p:cNvSpPr/>
          <p:nvPr/>
        </p:nvSpPr>
        <p:spPr>
          <a:xfrm>
            <a:off x="233640" y="1591200"/>
            <a:ext cx="8910000" cy="1614960"/>
          </a:xfrm>
          <a:prstGeom prst="rect">
            <a:avLst/>
          </a:prstGeom>
          <a:solidFill>
            <a:schemeClr val="bg1">
              <a:alpha val="95000"/>
            </a:schemeClr>
          </a:solidFill>
          <a:ln>
            <a:solidFill>
              <a:schemeClr val="bg1">
                <a:lumMod val="50000"/>
              </a:schemeClr>
            </a:solid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Candara"/>
              </a:rPr>
              <a:t>theColor=rainbow(4)</a:t>
            </a:r>
            <a:endParaRPr b="0" lang="en-US" sz="2000" spc="-1" strike="noStrike">
              <a:latin typeface="Arial"/>
            </a:endParaRPr>
          </a:p>
          <a:p>
            <a:pPr>
              <a:lnSpc>
                <a:spcPct val="100000"/>
              </a:lnSpc>
            </a:pPr>
            <a:r>
              <a:rPr b="0" lang="en-US" sz="2000" spc="-1" strike="noStrike">
                <a:solidFill>
                  <a:srgbClr val="000000"/>
                </a:solidFill>
                <a:latin typeface="Candara"/>
              </a:rPr>
              <a:t>plot(fdr.mean[,1],power , type="b", col=theColor [1],xlim=c(0,1))</a:t>
            </a:r>
            <a:endParaRPr b="0" lang="en-US" sz="2000" spc="-1" strike="noStrike">
              <a:latin typeface="Arial"/>
            </a:endParaRPr>
          </a:p>
          <a:p>
            <a:pPr>
              <a:lnSpc>
                <a:spcPct val="100000"/>
              </a:lnSpc>
            </a:pPr>
            <a:r>
              <a:rPr b="0" lang="en-US" sz="2000" spc="-1" strike="noStrike">
                <a:solidFill>
                  <a:srgbClr val="000000"/>
                </a:solidFill>
                <a:latin typeface="Candara"/>
              </a:rPr>
              <a:t>for(i in 2:ncol(fdr.mean)){</a:t>
            </a:r>
            <a:endParaRPr b="0" lang="en-US" sz="2000" spc="-1" strike="noStrike">
              <a:latin typeface="Arial"/>
            </a:endParaRPr>
          </a:p>
          <a:p>
            <a:pPr>
              <a:lnSpc>
                <a:spcPct val="100000"/>
              </a:lnSpc>
            </a:pPr>
            <a:r>
              <a:rPr b="0" lang="en-US" sz="2000" spc="-1" strike="noStrike">
                <a:solidFill>
                  <a:srgbClr val="000000"/>
                </a:solidFill>
                <a:latin typeface="Candara"/>
              </a:rPr>
              <a:t>  </a:t>
            </a:r>
            <a:r>
              <a:rPr b="0" lang="en-US" sz="2000" spc="-1" strike="noStrike">
                <a:solidFill>
                  <a:srgbClr val="000000"/>
                </a:solidFill>
                <a:latin typeface="Candara"/>
              </a:rPr>
              <a:t>lines(fdr.mean[,i], power , type="b", col= theColor [i])</a:t>
            </a:r>
            <a:endParaRPr b="0" lang="en-US" sz="2000" spc="-1" strike="noStrike">
              <a:latin typeface="Arial"/>
            </a:endParaRPr>
          </a:p>
          <a:p>
            <a:pPr>
              <a:lnSpc>
                <a:spcPct val="100000"/>
              </a:lnSpc>
            </a:pPr>
            <a:r>
              <a:rPr b="0" lang="en-US" sz="2000" spc="-1" strike="noStrike">
                <a:solidFill>
                  <a:srgbClr val="000000"/>
                </a:solidFill>
                <a:latin typeface="Candara"/>
              </a:rPr>
              <a:t>}</a:t>
            </a:r>
            <a:endParaRPr b="0" lang="en-US" sz="2000" spc="-1" strike="noStrike">
              <a:latin typeface="Arial"/>
            </a:endParaRPr>
          </a:p>
        </p:txBody>
      </p:sp>
      <p:pic>
        <p:nvPicPr>
          <p:cNvPr id="235" name="Picture 2" descr=""/>
          <p:cNvPicPr/>
          <p:nvPr/>
        </p:nvPicPr>
        <p:blipFill>
          <a:blip r:embed="rId1"/>
          <a:stretch/>
        </p:blipFill>
        <p:spPr>
          <a:xfrm>
            <a:off x="1486080" y="3086280"/>
            <a:ext cx="6171840" cy="377172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TextShape 1"/>
          <p:cNvSpPr txBox="1"/>
          <p:nvPr/>
        </p:nvSpPr>
        <p:spPr>
          <a:xfrm>
            <a:off x="871920" y="2675520"/>
            <a:ext cx="7408080" cy="3450240"/>
          </a:xfrm>
          <a:prstGeom prst="rect">
            <a:avLst/>
          </a:prstGeom>
          <a:noFill/>
          <a:ln>
            <a:noFill/>
          </a:ln>
        </p:spPr>
        <p:txBody>
          <a:bodyPr>
            <a:noAutofit/>
          </a:bodyPr>
          <a:p>
            <a:pPr marL="274320" indent="-273960">
              <a:lnSpc>
                <a:spcPct val="100000"/>
              </a:lnSpc>
              <a:spcBef>
                <a:spcPts val="479"/>
              </a:spcBef>
              <a:buClr>
                <a:srgbClr val="31b6fd"/>
              </a:buClr>
              <a:buFont typeface="Symbol"/>
              <a:buChar char=""/>
            </a:pPr>
            <a:r>
              <a:rPr b="0" lang="en-US" sz="2400" spc="-1" strike="noStrike">
                <a:solidFill>
                  <a:srgbClr val="073e87"/>
                </a:solidFill>
                <a:latin typeface="Candara"/>
              </a:rPr>
              <a:t>Kinship based on QTN</a:t>
            </a:r>
            <a:endParaRPr b="0" lang="en-US" sz="2400" spc="-1" strike="noStrike">
              <a:solidFill>
                <a:srgbClr val="073e87"/>
              </a:solidFill>
              <a:latin typeface="Candara"/>
            </a:endParaRPr>
          </a:p>
          <a:p>
            <a:pPr marL="274320" indent="-273960">
              <a:lnSpc>
                <a:spcPct val="100000"/>
              </a:lnSpc>
              <a:spcBef>
                <a:spcPts val="479"/>
              </a:spcBef>
              <a:buClr>
                <a:srgbClr val="31b6fd"/>
              </a:buClr>
              <a:buFont typeface="Symbol"/>
              <a:buChar char=""/>
            </a:pPr>
            <a:r>
              <a:rPr b="0" lang="en-US" sz="2400" spc="-1" strike="noStrike">
                <a:solidFill>
                  <a:srgbClr val="073e87"/>
                </a:solidFill>
                <a:latin typeface="Candara"/>
              </a:rPr>
              <a:t>Confounding between QTN and kinship</a:t>
            </a:r>
            <a:endParaRPr b="0" lang="en-US" sz="2400" spc="-1" strike="noStrike">
              <a:solidFill>
                <a:srgbClr val="073e87"/>
              </a:solidFill>
              <a:latin typeface="Candara"/>
            </a:endParaRPr>
          </a:p>
          <a:p>
            <a:pPr marL="274320" indent="-273960">
              <a:lnSpc>
                <a:spcPct val="100000"/>
              </a:lnSpc>
              <a:spcBef>
                <a:spcPts val="479"/>
              </a:spcBef>
              <a:buClr>
                <a:srgbClr val="31b6fd"/>
              </a:buClr>
              <a:buFont typeface="Symbol"/>
              <a:buChar char=""/>
            </a:pPr>
            <a:r>
              <a:rPr b="0" lang="en-US" sz="2400" spc="-1" strike="noStrike">
                <a:solidFill>
                  <a:srgbClr val="073e87"/>
                </a:solidFill>
                <a:latin typeface="Candara"/>
              </a:rPr>
              <a:t>Complimentary kinship</a:t>
            </a:r>
            <a:endParaRPr b="0" lang="en-US" sz="2400" spc="-1" strike="noStrike">
              <a:solidFill>
                <a:srgbClr val="073e87"/>
              </a:solidFill>
              <a:latin typeface="Candara"/>
            </a:endParaRPr>
          </a:p>
          <a:p>
            <a:pPr marL="274320" indent="-273960">
              <a:lnSpc>
                <a:spcPct val="100000"/>
              </a:lnSpc>
              <a:spcBef>
                <a:spcPts val="479"/>
              </a:spcBef>
              <a:buClr>
                <a:srgbClr val="31b6fd"/>
              </a:buClr>
              <a:buFont typeface="Symbol"/>
              <a:buChar char=""/>
            </a:pPr>
            <a:r>
              <a:rPr b="0" lang="en-US" sz="2400" spc="-1" strike="noStrike">
                <a:solidFill>
                  <a:srgbClr val="073e87"/>
                </a:solidFill>
                <a:latin typeface="Candara"/>
              </a:rPr>
              <a:t> </a:t>
            </a:r>
            <a:endParaRPr b="0" lang="en-US" sz="2400" spc="-1" strike="noStrike">
              <a:solidFill>
                <a:srgbClr val="073e87"/>
              </a:solidFill>
              <a:latin typeface="Candara"/>
            </a:endParaRPr>
          </a:p>
        </p:txBody>
      </p:sp>
      <p:sp>
        <p:nvSpPr>
          <p:cNvPr id="237" name="TextShape 2"/>
          <p:cNvSpPr txBox="1"/>
          <p:nvPr/>
        </p:nvSpPr>
        <p:spPr>
          <a:xfrm>
            <a:off x="457200" y="338400"/>
            <a:ext cx="8229240" cy="1252440"/>
          </a:xfrm>
          <a:prstGeom prst="rect">
            <a:avLst/>
          </a:prstGeom>
          <a:noFill/>
          <a:ln>
            <a:noFill/>
          </a:ln>
        </p:spPr>
        <p:txBody>
          <a:bodyPr anchor="ctr">
            <a:noAutofit/>
          </a:bodyPr>
          <a:p>
            <a:pPr algn="ctr">
              <a:lnSpc>
                <a:spcPct val="100000"/>
              </a:lnSpc>
            </a:pPr>
            <a:r>
              <a:rPr b="0" lang="en-US" sz="4400" spc="-1" strike="noStrike">
                <a:solidFill>
                  <a:srgbClr val="ffffff"/>
                </a:solidFill>
                <a:latin typeface="Candara"/>
              </a:rPr>
              <a:t>Highlight</a:t>
            </a:r>
            <a:endParaRPr b="0" lang="en-US" sz="4400" spc="-1" strike="noStrike">
              <a:solidFill>
                <a:srgbClr val="000000"/>
              </a:solidFill>
              <a:latin typeface="Candara"/>
            </a:endParaRPr>
          </a:p>
        </p:txBody>
      </p:sp>
    </p:spTree>
  </p:cSld>
  <mc:AlternateContent>
    <mc:Choice Requires="p14">
      <p:transition spd="slow" p14:dur="2000"/>
    </mc:Choice>
    <mc:Fallback>
      <p:transition spd="slow"/>
    </mc:Fallback>
  </mc:AlternateContent>
  <p:timing>
    <p:tnLst>
      <p:par>
        <p:cTn id="155" dur="indefinite" restart="never" nodeType="tmRoot">
          <p:childTnLst>
            <p:seq>
              <p:cTn id="156" dur="indefinite" nodeType="mainSeq">
                <p:childTnLst>
                  <p:par>
                    <p:cTn id="157" fill="hold">
                      <p:stCondLst>
                        <p:cond delay="indefinite"/>
                      </p:stCondLst>
                      <p:childTnLst>
                        <p:par>
                          <p:cTn id="158" fill="hold">
                            <p:stCondLst>
                              <p:cond delay="0"/>
                            </p:stCondLst>
                            <p:childTnLst>
                              <p:par>
                                <p:cTn id="159" nodeType="clickEffect" fill="hold" presetClass="entr" presetID="1">
                                  <p:stCondLst>
                                    <p:cond delay="0"/>
                                  </p:stCondLst>
                                  <p:childTnLst>
                                    <p:set>
                                      <p:cBhvr>
                                        <p:cTn id="160" dur="1" fill="hold">
                                          <p:stCondLst>
                                            <p:cond delay="0"/>
                                          </p:stCondLst>
                                        </p:cTn>
                                        <p:tgtEl>
                                          <p:spTgt spid="236">
                                            <p:txEl>
                                              <p:pRg st="0" end="0"/>
                                            </p:txEl>
                                          </p:spTgt>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nodeType="clickEffect" fill="hold" presetClass="entr" presetID="1">
                                  <p:stCondLst>
                                    <p:cond delay="0"/>
                                  </p:stCondLst>
                                  <p:childTnLst>
                                    <p:set>
                                      <p:cBhvr>
                                        <p:cTn id="164" dur="1" fill="hold">
                                          <p:stCondLst>
                                            <p:cond delay="0"/>
                                          </p:stCondLst>
                                        </p:cTn>
                                        <p:tgtEl>
                                          <p:spTgt spid="236">
                                            <p:txEl>
                                              <p:pRg st="1" end="1"/>
                                            </p:txEl>
                                          </p:spTgt>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nodeType="clickEffect" fill="hold" presetClass="entr" presetID="1">
                                  <p:stCondLst>
                                    <p:cond delay="0"/>
                                  </p:stCondLst>
                                  <p:childTnLst>
                                    <p:set>
                                      <p:cBhvr>
                                        <p:cTn id="168" dur="1" fill="hold">
                                          <p:stCondLst>
                                            <p:cond delay="0"/>
                                          </p:stCondLst>
                                        </p:cTn>
                                        <p:tgtEl>
                                          <p:spTgt spid="236">
                                            <p:txEl>
                                              <p:pRg st="2" end="2"/>
                                            </p:txEl>
                                          </p:spTgt>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nodeType="clickEffect" fill="hold" presetClass="entr" presetID="1">
                                  <p:stCondLst>
                                    <p:cond delay="0"/>
                                  </p:stCondLst>
                                  <p:childTnLst>
                                    <p:set>
                                      <p:cBhvr>
                                        <p:cTn id="172" dur="1" fill="hold">
                                          <p:stCondLst>
                                            <p:cond delay="0"/>
                                          </p:stCondLst>
                                        </p:cTn>
                                        <p:tgtEl>
                                          <p:spTgt spid="236">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TextShape 1"/>
          <p:cNvSpPr txBox="1"/>
          <p:nvPr/>
        </p:nvSpPr>
        <p:spPr>
          <a:xfrm>
            <a:off x="457200" y="338400"/>
            <a:ext cx="8229240" cy="1252440"/>
          </a:xfrm>
          <a:prstGeom prst="rect">
            <a:avLst/>
          </a:prstGeom>
          <a:noFill/>
          <a:ln>
            <a:noFill/>
          </a:ln>
        </p:spPr>
        <p:txBody>
          <a:bodyPr anchor="ctr">
            <a:normAutofit fontScale="83000"/>
          </a:bodyPr>
          <a:p>
            <a:pPr algn="ctr">
              <a:lnSpc>
                <a:spcPct val="100000"/>
              </a:lnSpc>
            </a:pPr>
            <a:r>
              <a:rPr b="0" lang="en-US" sz="4400" spc="-1" strike="noStrike">
                <a:solidFill>
                  <a:srgbClr val="ffffff"/>
                </a:solidFill>
                <a:latin typeface="Candara"/>
              </a:rPr>
              <a:t>K</a:t>
            </a:r>
            <a:r>
              <a:rPr b="0" lang="en-US" sz="4400" spc="-1" strike="noStrike">
                <a:solidFill>
                  <a:srgbClr val="ffffff"/>
                </a:solidFill>
                <a:latin typeface="Candara"/>
              </a:rPr>
              <a:t>i</a:t>
            </a:r>
            <a:r>
              <a:rPr b="0" lang="en-US" sz="4400" spc="-1" strike="noStrike">
                <a:solidFill>
                  <a:srgbClr val="ffffff"/>
                </a:solidFill>
                <a:latin typeface="Candara"/>
              </a:rPr>
              <a:t>n</a:t>
            </a:r>
            <a:r>
              <a:rPr b="0" lang="en-US" sz="4400" spc="-1" strike="noStrike">
                <a:solidFill>
                  <a:srgbClr val="ffffff"/>
                </a:solidFill>
                <a:latin typeface="Candara"/>
              </a:rPr>
              <a:t>s</a:t>
            </a:r>
            <a:r>
              <a:rPr b="0" lang="en-US" sz="4400" spc="-1" strike="noStrike">
                <a:solidFill>
                  <a:srgbClr val="ffffff"/>
                </a:solidFill>
                <a:latin typeface="Candara"/>
              </a:rPr>
              <a:t>h</a:t>
            </a:r>
            <a:r>
              <a:rPr b="0" lang="en-US" sz="4400" spc="-1" strike="noStrike">
                <a:solidFill>
                  <a:srgbClr val="ffffff"/>
                </a:solidFill>
                <a:latin typeface="Candara"/>
              </a:rPr>
              <a:t>i</a:t>
            </a:r>
            <a:r>
              <a:rPr b="0" lang="en-US" sz="4400" spc="-1" strike="noStrike">
                <a:solidFill>
                  <a:srgbClr val="ffffff"/>
                </a:solidFill>
                <a:latin typeface="Candara"/>
              </a:rPr>
              <a:t>p </a:t>
            </a:r>
            <a:r>
              <a:rPr b="0" lang="en-US" sz="4400" spc="-1" strike="noStrike">
                <a:solidFill>
                  <a:srgbClr val="ffffff"/>
                </a:solidFill>
                <a:latin typeface="Candara"/>
              </a:rPr>
              <a:t>d</a:t>
            </a:r>
            <a:r>
              <a:rPr b="0" lang="en-US" sz="4400" spc="-1" strike="noStrike">
                <a:solidFill>
                  <a:srgbClr val="ffffff"/>
                </a:solidFill>
                <a:latin typeface="Candara"/>
              </a:rPr>
              <a:t>e</a:t>
            </a:r>
            <a:r>
              <a:rPr b="0" lang="en-US" sz="4400" spc="-1" strike="noStrike">
                <a:solidFill>
                  <a:srgbClr val="ffffff"/>
                </a:solidFill>
                <a:latin typeface="Candara"/>
              </a:rPr>
              <a:t>fi</a:t>
            </a:r>
            <a:r>
              <a:rPr b="0" lang="en-US" sz="4400" spc="-1" strike="noStrike">
                <a:solidFill>
                  <a:srgbClr val="ffffff"/>
                </a:solidFill>
                <a:latin typeface="Candara"/>
              </a:rPr>
              <a:t>n</a:t>
            </a:r>
            <a:r>
              <a:rPr b="0" lang="en-US" sz="4400" spc="-1" strike="noStrike">
                <a:solidFill>
                  <a:srgbClr val="ffffff"/>
                </a:solidFill>
                <a:latin typeface="Candara"/>
              </a:rPr>
              <a:t>e</a:t>
            </a:r>
            <a:r>
              <a:rPr b="0" lang="en-US" sz="4400" spc="-1" strike="noStrike">
                <a:solidFill>
                  <a:srgbClr val="ffffff"/>
                </a:solidFill>
                <a:latin typeface="Candara"/>
              </a:rPr>
              <a:t>d </a:t>
            </a:r>
            <a:r>
              <a:rPr b="0" lang="en-US" sz="4400" spc="-1" strike="noStrike">
                <a:solidFill>
                  <a:srgbClr val="ffffff"/>
                </a:solidFill>
                <a:latin typeface="Candara"/>
              </a:rPr>
              <a:t>b</a:t>
            </a:r>
            <a:r>
              <a:rPr b="0" lang="en-US" sz="4400" spc="-1" strike="noStrike">
                <a:solidFill>
                  <a:srgbClr val="ffffff"/>
                </a:solidFill>
                <a:latin typeface="Candara"/>
              </a:rPr>
              <a:t>y </a:t>
            </a:r>
            <a:r>
              <a:rPr b="0" lang="en-US" sz="4400" spc="-1" strike="noStrike">
                <a:solidFill>
                  <a:srgbClr val="ffffff"/>
                </a:solidFill>
                <a:latin typeface="Candara"/>
              </a:rPr>
              <a:t>s</a:t>
            </a:r>
            <a:r>
              <a:rPr b="0" lang="en-US" sz="4400" spc="-1" strike="noStrike">
                <a:solidFill>
                  <a:srgbClr val="ffffff"/>
                </a:solidFill>
                <a:latin typeface="Candara"/>
              </a:rPr>
              <a:t>i</a:t>
            </a:r>
            <a:r>
              <a:rPr b="0" lang="en-US" sz="4400" spc="-1" strike="noStrike">
                <a:solidFill>
                  <a:srgbClr val="ffffff"/>
                </a:solidFill>
                <a:latin typeface="Candara"/>
              </a:rPr>
              <a:t>n</a:t>
            </a:r>
            <a:r>
              <a:rPr b="0" lang="en-US" sz="4400" spc="-1" strike="noStrike">
                <a:solidFill>
                  <a:srgbClr val="ffffff"/>
                </a:solidFill>
                <a:latin typeface="Candara"/>
              </a:rPr>
              <a:t>g</a:t>
            </a:r>
            <a:r>
              <a:rPr b="0" lang="en-US" sz="4400" spc="-1" strike="noStrike">
                <a:solidFill>
                  <a:srgbClr val="ffffff"/>
                </a:solidFill>
                <a:latin typeface="Candara"/>
              </a:rPr>
              <a:t>l</a:t>
            </a:r>
            <a:r>
              <a:rPr b="0" lang="en-US" sz="4400" spc="-1" strike="noStrike">
                <a:solidFill>
                  <a:srgbClr val="ffffff"/>
                </a:solidFill>
                <a:latin typeface="Candara"/>
              </a:rPr>
              <a:t>e </a:t>
            </a:r>
            <a:r>
              <a:rPr b="0" lang="en-US" sz="4400" spc="-1" strike="noStrike">
                <a:solidFill>
                  <a:srgbClr val="ffffff"/>
                </a:solidFill>
                <a:latin typeface="Candara"/>
              </a:rPr>
              <a:t>m</a:t>
            </a:r>
            <a:r>
              <a:rPr b="0" lang="en-US" sz="4400" spc="-1" strike="noStrike">
                <a:solidFill>
                  <a:srgbClr val="ffffff"/>
                </a:solidFill>
                <a:latin typeface="Candara"/>
              </a:rPr>
              <a:t>a</a:t>
            </a:r>
            <a:r>
              <a:rPr b="0" lang="en-US" sz="4400" spc="-1" strike="noStrike">
                <a:solidFill>
                  <a:srgbClr val="ffffff"/>
                </a:solidFill>
                <a:latin typeface="Candara"/>
              </a:rPr>
              <a:t>r</a:t>
            </a:r>
            <a:r>
              <a:rPr b="0" lang="en-US" sz="4400" spc="-1" strike="noStrike">
                <a:solidFill>
                  <a:srgbClr val="ffffff"/>
                </a:solidFill>
                <a:latin typeface="Candara"/>
              </a:rPr>
              <a:t>k</a:t>
            </a:r>
            <a:r>
              <a:rPr b="0" lang="en-US" sz="4400" spc="-1" strike="noStrike">
                <a:solidFill>
                  <a:srgbClr val="ffffff"/>
                </a:solidFill>
                <a:latin typeface="Candara"/>
              </a:rPr>
              <a:t>e</a:t>
            </a:r>
            <a:r>
              <a:rPr b="0" lang="en-US" sz="4400" spc="-1" strike="noStrike">
                <a:solidFill>
                  <a:srgbClr val="ffffff"/>
                </a:solidFill>
                <a:latin typeface="Candara"/>
              </a:rPr>
              <a:t>r</a:t>
            </a:r>
            <a:endParaRPr b="0" lang="en-US" sz="4400" spc="-1" strike="noStrike">
              <a:solidFill>
                <a:srgbClr val="000000"/>
              </a:solidFill>
              <a:latin typeface="Candara"/>
            </a:endParaRPr>
          </a:p>
        </p:txBody>
      </p:sp>
      <p:graphicFrame>
        <p:nvGraphicFramePr>
          <p:cNvPr id="110" name="Table 2"/>
          <p:cNvGraphicFramePr/>
          <p:nvPr/>
        </p:nvGraphicFramePr>
        <p:xfrm>
          <a:off x="2642040" y="2674800"/>
          <a:ext cx="3867480" cy="3450960"/>
        </p:xfrm>
        <a:graphic>
          <a:graphicData uri="http://schemas.openxmlformats.org/drawingml/2006/table">
            <a:tbl>
              <a:tblPr/>
              <a:tblGrid>
                <a:gridCol w="429480"/>
                <a:gridCol w="429480"/>
                <a:gridCol w="429480"/>
                <a:gridCol w="429480"/>
                <a:gridCol w="429480"/>
                <a:gridCol w="429480"/>
                <a:gridCol w="429480"/>
                <a:gridCol w="429480"/>
                <a:gridCol w="431640"/>
              </a:tblGrid>
              <a:tr h="383400">
                <a:tc>
                  <a:tcPr marL="6480" marR="6480">
                    <a:noFill/>
                  </a:tcPr>
                </a:tc>
                <a:tc>
                  <a:txBody>
                    <a:bodyPr lIns="6480" rIns="6480" tIns="6480" bIns="0" anchor="ctr">
                      <a:noAutofit/>
                    </a:bodyPr>
                    <a:p>
                      <a:pPr algn="ctr">
                        <a:lnSpc>
                          <a:spcPct val="100000"/>
                        </a:lnSpc>
                      </a:pPr>
                      <a:r>
                        <a:rPr b="1" lang="en-US" sz="1800" spc="-1" strike="noStrike">
                          <a:solidFill>
                            <a:srgbClr val="000000"/>
                          </a:solidFill>
                          <a:latin typeface="Calibri"/>
                        </a:rPr>
                        <a:t>S1</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000000"/>
                          </a:solidFill>
                          <a:latin typeface="Calibri"/>
                        </a:rPr>
                        <a:t>S2</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000000"/>
                          </a:solidFill>
                          <a:latin typeface="Calibri"/>
                        </a:rPr>
                        <a:t>S3</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000000"/>
                          </a:solidFill>
                          <a:latin typeface="Calibri"/>
                        </a:rPr>
                        <a:t>S4</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000000"/>
                          </a:solidFill>
                          <a:latin typeface="Calibri"/>
                        </a:rPr>
                        <a:t>R1</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000000"/>
                          </a:solidFill>
                          <a:latin typeface="Calibri"/>
                        </a:rPr>
                        <a:t>R2</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000000"/>
                          </a:solidFill>
                          <a:latin typeface="Calibri"/>
                        </a:rPr>
                        <a:t>R3</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000000"/>
                          </a:solidFill>
                          <a:latin typeface="Calibri"/>
                        </a:rPr>
                        <a:t>R4</a:t>
                      </a:r>
                      <a:endParaRPr b="0" lang="en-US" sz="1800" spc="-1" strike="noStrike">
                        <a:latin typeface="Arial"/>
                      </a:endParaRPr>
                    </a:p>
                  </a:txBody>
                  <a:tcPr marL="6480" marR="6480">
                    <a:noFill/>
                  </a:tcPr>
                </a:tc>
              </a:tr>
              <a:tr h="383400">
                <a:tc>
                  <a:txBody>
                    <a:bodyPr lIns="6480" rIns="6480" tIns="6480" bIns="0" anchor="ctr">
                      <a:noAutofit/>
                    </a:bodyPr>
                    <a:p>
                      <a:pPr algn="ctr">
                        <a:lnSpc>
                          <a:spcPct val="100000"/>
                        </a:lnSpc>
                      </a:pPr>
                      <a:r>
                        <a:rPr b="1" lang="en-US" sz="1800" spc="-1" strike="noStrike">
                          <a:solidFill>
                            <a:srgbClr val="000000"/>
                          </a:solidFill>
                          <a:latin typeface="Calibri"/>
                        </a:rPr>
                        <a:t>S1</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ff0000"/>
                          </a:solidFill>
                          <a:latin typeface="Calibri"/>
                        </a:rPr>
                        <a:t>1</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ff0000"/>
                          </a:solidFill>
                          <a:latin typeface="Calibri"/>
                        </a:rPr>
                        <a:t>1</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ff0000"/>
                          </a:solidFill>
                          <a:latin typeface="Calibri"/>
                        </a:rPr>
                        <a:t>1</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ff0000"/>
                          </a:solidFill>
                          <a:latin typeface="Calibri"/>
                        </a:rPr>
                        <a:t>1</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000000"/>
                          </a:solidFill>
                          <a:latin typeface="Calibri"/>
                        </a:rPr>
                        <a:t>0</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000000"/>
                          </a:solidFill>
                          <a:latin typeface="Calibri"/>
                        </a:rPr>
                        <a:t>0</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000000"/>
                          </a:solidFill>
                          <a:latin typeface="Calibri"/>
                        </a:rPr>
                        <a:t>0</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000000"/>
                          </a:solidFill>
                          <a:latin typeface="Calibri"/>
                        </a:rPr>
                        <a:t>0</a:t>
                      </a:r>
                      <a:endParaRPr b="0" lang="en-US" sz="1800" spc="-1" strike="noStrike">
                        <a:latin typeface="Arial"/>
                      </a:endParaRPr>
                    </a:p>
                  </a:txBody>
                  <a:tcPr marL="6480" marR="6480">
                    <a:noFill/>
                  </a:tcPr>
                </a:tc>
              </a:tr>
              <a:tr h="383400">
                <a:tc>
                  <a:txBody>
                    <a:bodyPr lIns="6480" rIns="6480" tIns="6480" bIns="0" anchor="ctr">
                      <a:noAutofit/>
                    </a:bodyPr>
                    <a:p>
                      <a:pPr algn="ctr">
                        <a:lnSpc>
                          <a:spcPct val="100000"/>
                        </a:lnSpc>
                      </a:pPr>
                      <a:r>
                        <a:rPr b="1" lang="en-US" sz="1800" spc="-1" strike="noStrike">
                          <a:solidFill>
                            <a:srgbClr val="000000"/>
                          </a:solidFill>
                          <a:latin typeface="Calibri"/>
                        </a:rPr>
                        <a:t>S2</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ff0000"/>
                          </a:solidFill>
                          <a:latin typeface="Calibri"/>
                        </a:rPr>
                        <a:t>1</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ff0000"/>
                          </a:solidFill>
                          <a:latin typeface="Calibri"/>
                        </a:rPr>
                        <a:t>1</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ff0000"/>
                          </a:solidFill>
                          <a:latin typeface="Calibri"/>
                        </a:rPr>
                        <a:t>1</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ff0000"/>
                          </a:solidFill>
                          <a:latin typeface="Calibri"/>
                        </a:rPr>
                        <a:t>1</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000000"/>
                          </a:solidFill>
                          <a:latin typeface="Calibri"/>
                        </a:rPr>
                        <a:t>0</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000000"/>
                          </a:solidFill>
                          <a:latin typeface="Calibri"/>
                        </a:rPr>
                        <a:t>0</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000000"/>
                          </a:solidFill>
                          <a:latin typeface="Calibri"/>
                        </a:rPr>
                        <a:t>0</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000000"/>
                          </a:solidFill>
                          <a:latin typeface="Calibri"/>
                        </a:rPr>
                        <a:t>0</a:t>
                      </a:r>
                      <a:endParaRPr b="0" lang="en-US" sz="1800" spc="-1" strike="noStrike">
                        <a:latin typeface="Arial"/>
                      </a:endParaRPr>
                    </a:p>
                  </a:txBody>
                  <a:tcPr marL="6480" marR="6480">
                    <a:noFill/>
                  </a:tcPr>
                </a:tc>
              </a:tr>
              <a:tr h="383400">
                <a:tc>
                  <a:txBody>
                    <a:bodyPr lIns="6480" rIns="6480" tIns="6480" bIns="0" anchor="ctr">
                      <a:noAutofit/>
                    </a:bodyPr>
                    <a:p>
                      <a:pPr algn="ctr">
                        <a:lnSpc>
                          <a:spcPct val="100000"/>
                        </a:lnSpc>
                      </a:pPr>
                      <a:r>
                        <a:rPr b="1" lang="en-US" sz="1800" spc="-1" strike="noStrike">
                          <a:solidFill>
                            <a:srgbClr val="000000"/>
                          </a:solidFill>
                          <a:latin typeface="Calibri"/>
                        </a:rPr>
                        <a:t>S3</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ff0000"/>
                          </a:solidFill>
                          <a:latin typeface="Calibri"/>
                        </a:rPr>
                        <a:t>1</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ff0000"/>
                          </a:solidFill>
                          <a:latin typeface="Calibri"/>
                        </a:rPr>
                        <a:t>1</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ff0000"/>
                          </a:solidFill>
                          <a:latin typeface="Calibri"/>
                        </a:rPr>
                        <a:t>1</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ff0000"/>
                          </a:solidFill>
                          <a:latin typeface="Calibri"/>
                        </a:rPr>
                        <a:t>1</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000000"/>
                          </a:solidFill>
                          <a:latin typeface="Calibri"/>
                        </a:rPr>
                        <a:t>0</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000000"/>
                          </a:solidFill>
                          <a:latin typeface="Calibri"/>
                        </a:rPr>
                        <a:t>0</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000000"/>
                          </a:solidFill>
                          <a:latin typeface="Calibri"/>
                        </a:rPr>
                        <a:t>0</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000000"/>
                          </a:solidFill>
                          <a:latin typeface="Calibri"/>
                        </a:rPr>
                        <a:t>0</a:t>
                      </a:r>
                      <a:endParaRPr b="0" lang="en-US" sz="1800" spc="-1" strike="noStrike">
                        <a:latin typeface="Arial"/>
                      </a:endParaRPr>
                    </a:p>
                  </a:txBody>
                  <a:tcPr marL="6480" marR="6480">
                    <a:noFill/>
                  </a:tcPr>
                </a:tc>
              </a:tr>
              <a:tr h="383400">
                <a:tc>
                  <a:txBody>
                    <a:bodyPr lIns="6480" rIns="6480" tIns="6480" bIns="0" anchor="ctr">
                      <a:noAutofit/>
                    </a:bodyPr>
                    <a:p>
                      <a:pPr algn="ctr">
                        <a:lnSpc>
                          <a:spcPct val="100000"/>
                        </a:lnSpc>
                      </a:pPr>
                      <a:r>
                        <a:rPr b="1" lang="en-US" sz="1800" spc="-1" strike="noStrike">
                          <a:solidFill>
                            <a:srgbClr val="000000"/>
                          </a:solidFill>
                          <a:latin typeface="Calibri"/>
                        </a:rPr>
                        <a:t>S4</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ff0000"/>
                          </a:solidFill>
                          <a:latin typeface="Calibri"/>
                        </a:rPr>
                        <a:t>1</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ff0000"/>
                          </a:solidFill>
                          <a:latin typeface="Calibri"/>
                        </a:rPr>
                        <a:t>1</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ff0000"/>
                          </a:solidFill>
                          <a:latin typeface="Calibri"/>
                        </a:rPr>
                        <a:t>1</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ff0000"/>
                          </a:solidFill>
                          <a:latin typeface="Calibri"/>
                        </a:rPr>
                        <a:t>1</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000000"/>
                          </a:solidFill>
                          <a:latin typeface="Calibri"/>
                        </a:rPr>
                        <a:t>0</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000000"/>
                          </a:solidFill>
                          <a:latin typeface="Calibri"/>
                        </a:rPr>
                        <a:t>0</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000000"/>
                          </a:solidFill>
                          <a:latin typeface="Calibri"/>
                        </a:rPr>
                        <a:t>0</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000000"/>
                          </a:solidFill>
                          <a:latin typeface="Calibri"/>
                        </a:rPr>
                        <a:t>0</a:t>
                      </a:r>
                      <a:endParaRPr b="0" lang="en-US" sz="1800" spc="-1" strike="noStrike">
                        <a:latin typeface="Arial"/>
                      </a:endParaRPr>
                    </a:p>
                  </a:txBody>
                  <a:tcPr marL="6480" marR="6480">
                    <a:noFill/>
                  </a:tcPr>
                </a:tc>
              </a:tr>
              <a:tr h="383400">
                <a:tc>
                  <a:txBody>
                    <a:bodyPr lIns="6480" rIns="6480" tIns="6480" bIns="0" anchor="ctr">
                      <a:noAutofit/>
                    </a:bodyPr>
                    <a:p>
                      <a:pPr algn="ctr">
                        <a:lnSpc>
                          <a:spcPct val="100000"/>
                        </a:lnSpc>
                      </a:pPr>
                      <a:r>
                        <a:rPr b="1" lang="en-US" sz="1800" spc="-1" strike="noStrike">
                          <a:solidFill>
                            <a:srgbClr val="000000"/>
                          </a:solidFill>
                          <a:latin typeface="Calibri"/>
                        </a:rPr>
                        <a:t>R1</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000000"/>
                          </a:solidFill>
                          <a:latin typeface="Calibri"/>
                        </a:rPr>
                        <a:t>0</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000000"/>
                          </a:solidFill>
                          <a:latin typeface="Calibri"/>
                        </a:rPr>
                        <a:t>0</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000000"/>
                          </a:solidFill>
                          <a:latin typeface="Calibri"/>
                        </a:rPr>
                        <a:t>0</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000000"/>
                          </a:solidFill>
                          <a:latin typeface="Calibri"/>
                        </a:rPr>
                        <a:t>0</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4584d3"/>
                          </a:solidFill>
                          <a:latin typeface="Calibri"/>
                        </a:rPr>
                        <a:t>1</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4584d3"/>
                          </a:solidFill>
                          <a:latin typeface="Calibri"/>
                        </a:rPr>
                        <a:t>1</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4584d3"/>
                          </a:solidFill>
                          <a:latin typeface="Calibri"/>
                        </a:rPr>
                        <a:t>1</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4584d3"/>
                          </a:solidFill>
                          <a:latin typeface="Calibri"/>
                        </a:rPr>
                        <a:t>1</a:t>
                      </a:r>
                      <a:endParaRPr b="0" lang="en-US" sz="1800" spc="-1" strike="noStrike">
                        <a:latin typeface="Arial"/>
                      </a:endParaRPr>
                    </a:p>
                  </a:txBody>
                  <a:tcPr marL="6480" marR="6480">
                    <a:noFill/>
                  </a:tcPr>
                </a:tc>
              </a:tr>
              <a:tr h="383400">
                <a:tc>
                  <a:txBody>
                    <a:bodyPr lIns="6480" rIns="6480" tIns="6480" bIns="0" anchor="ctr">
                      <a:noAutofit/>
                    </a:bodyPr>
                    <a:p>
                      <a:pPr algn="ctr">
                        <a:lnSpc>
                          <a:spcPct val="100000"/>
                        </a:lnSpc>
                      </a:pPr>
                      <a:r>
                        <a:rPr b="1" lang="en-US" sz="1800" spc="-1" strike="noStrike">
                          <a:solidFill>
                            <a:srgbClr val="000000"/>
                          </a:solidFill>
                          <a:latin typeface="Calibri"/>
                        </a:rPr>
                        <a:t>R2</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000000"/>
                          </a:solidFill>
                          <a:latin typeface="Calibri"/>
                        </a:rPr>
                        <a:t>0</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000000"/>
                          </a:solidFill>
                          <a:latin typeface="Calibri"/>
                        </a:rPr>
                        <a:t>0</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000000"/>
                          </a:solidFill>
                          <a:latin typeface="Calibri"/>
                        </a:rPr>
                        <a:t>0</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000000"/>
                          </a:solidFill>
                          <a:latin typeface="Calibri"/>
                        </a:rPr>
                        <a:t>0</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4584d3"/>
                          </a:solidFill>
                          <a:latin typeface="Calibri"/>
                        </a:rPr>
                        <a:t>1</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4584d3"/>
                          </a:solidFill>
                          <a:latin typeface="Calibri"/>
                        </a:rPr>
                        <a:t>1</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4584d3"/>
                          </a:solidFill>
                          <a:latin typeface="Calibri"/>
                        </a:rPr>
                        <a:t>1</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4584d3"/>
                          </a:solidFill>
                          <a:latin typeface="Calibri"/>
                        </a:rPr>
                        <a:t>1</a:t>
                      </a:r>
                      <a:endParaRPr b="0" lang="en-US" sz="1800" spc="-1" strike="noStrike">
                        <a:latin typeface="Arial"/>
                      </a:endParaRPr>
                    </a:p>
                  </a:txBody>
                  <a:tcPr marL="6480" marR="6480">
                    <a:noFill/>
                  </a:tcPr>
                </a:tc>
              </a:tr>
              <a:tr h="383400">
                <a:tc>
                  <a:txBody>
                    <a:bodyPr lIns="6480" rIns="6480" tIns="6480" bIns="0" anchor="ctr">
                      <a:noAutofit/>
                    </a:bodyPr>
                    <a:p>
                      <a:pPr algn="ctr">
                        <a:lnSpc>
                          <a:spcPct val="100000"/>
                        </a:lnSpc>
                      </a:pPr>
                      <a:r>
                        <a:rPr b="1" lang="en-US" sz="1800" spc="-1" strike="noStrike">
                          <a:solidFill>
                            <a:srgbClr val="000000"/>
                          </a:solidFill>
                          <a:latin typeface="Calibri"/>
                        </a:rPr>
                        <a:t>R3</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000000"/>
                          </a:solidFill>
                          <a:latin typeface="Calibri"/>
                        </a:rPr>
                        <a:t>0</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000000"/>
                          </a:solidFill>
                          <a:latin typeface="Calibri"/>
                        </a:rPr>
                        <a:t>0</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000000"/>
                          </a:solidFill>
                          <a:latin typeface="Calibri"/>
                        </a:rPr>
                        <a:t>0</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000000"/>
                          </a:solidFill>
                          <a:latin typeface="Calibri"/>
                        </a:rPr>
                        <a:t>0</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4584d3"/>
                          </a:solidFill>
                          <a:latin typeface="Calibri"/>
                        </a:rPr>
                        <a:t>1</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4584d3"/>
                          </a:solidFill>
                          <a:latin typeface="Calibri"/>
                        </a:rPr>
                        <a:t>1</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4584d3"/>
                          </a:solidFill>
                          <a:latin typeface="Calibri"/>
                        </a:rPr>
                        <a:t>1</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4584d3"/>
                          </a:solidFill>
                          <a:latin typeface="Calibri"/>
                        </a:rPr>
                        <a:t>1</a:t>
                      </a:r>
                      <a:endParaRPr b="0" lang="en-US" sz="1800" spc="-1" strike="noStrike">
                        <a:latin typeface="Arial"/>
                      </a:endParaRPr>
                    </a:p>
                  </a:txBody>
                  <a:tcPr marL="6480" marR="6480">
                    <a:noFill/>
                  </a:tcPr>
                </a:tc>
              </a:tr>
              <a:tr h="383760">
                <a:tc>
                  <a:txBody>
                    <a:bodyPr lIns="6480" rIns="6480" tIns="6480" bIns="0" anchor="ctr">
                      <a:noAutofit/>
                    </a:bodyPr>
                    <a:p>
                      <a:pPr algn="ctr">
                        <a:lnSpc>
                          <a:spcPct val="100000"/>
                        </a:lnSpc>
                      </a:pPr>
                      <a:r>
                        <a:rPr b="1" lang="en-US" sz="1800" spc="-1" strike="noStrike">
                          <a:solidFill>
                            <a:srgbClr val="000000"/>
                          </a:solidFill>
                          <a:latin typeface="Calibri"/>
                        </a:rPr>
                        <a:t>R4</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000000"/>
                          </a:solidFill>
                          <a:latin typeface="Calibri"/>
                        </a:rPr>
                        <a:t>0</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000000"/>
                          </a:solidFill>
                          <a:latin typeface="Calibri"/>
                        </a:rPr>
                        <a:t>0</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000000"/>
                          </a:solidFill>
                          <a:latin typeface="Calibri"/>
                        </a:rPr>
                        <a:t>0</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000000"/>
                          </a:solidFill>
                          <a:latin typeface="Calibri"/>
                        </a:rPr>
                        <a:t>0</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4584d3"/>
                          </a:solidFill>
                          <a:latin typeface="Calibri"/>
                        </a:rPr>
                        <a:t>1</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4584d3"/>
                          </a:solidFill>
                          <a:latin typeface="Calibri"/>
                        </a:rPr>
                        <a:t>1</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4584d3"/>
                          </a:solidFill>
                          <a:latin typeface="Calibri"/>
                        </a:rPr>
                        <a:t>1</a:t>
                      </a:r>
                      <a:endParaRPr b="0" lang="en-US" sz="1800" spc="-1" strike="noStrike">
                        <a:latin typeface="Arial"/>
                      </a:endParaRPr>
                    </a:p>
                  </a:txBody>
                  <a:tcPr marL="6480" marR="6480">
                    <a:noFill/>
                  </a:tcPr>
                </a:tc>
                <a:tc>
                  <a:txBody>
                    <a:bodyPr lIns="6480" rIns="6480" tIns="6480" bIns="0" anchor="ctr">
                      <a:noAutofit/>
                    </a:bodyPr>
                    <a:p>
                      <a:pPr algn="ctr">
                        <a:lnSpc>
                          <a:spcPct val="100000"/>
                        </a:lnSpc>
                      </a:pPr>
                      <a:r>
                        <a:rPr b="1" lang="en-US" sz="1800" spc="-1" strike="noStrike">
                          <a:solidFill>
                            <a:srgbClr val="4584d3"/>
                          </a:solidFill>
                          <a:latin typeface="Calibri"/>
                        </a:rPr>
                        <a:t>1</a:t>
                      </a:r>
                      <a:endParaRPr b="0" lang="en-US" sz="1800" spc="-1" strike="noStrike">
                        <a:latin typeface="Arial"/>
                      </a:endParaRPr>
                    </a:p>
                  </a:txBody>
                  <a:tcPr marL="6480" marR="6480">
                    <a:noFill/>
                  </a:tcPr>
                </a:tc>
              </a:tr>
            </a:tbl>
          </a:graphicData>
        </a:graphic>
      </p:graphicFrame>
      <p:sp>
        <p:nvSpPr>
          <p:cNvPr id="111" name="CustomShape 3"/>
          <p:cNvSpPr/>
          <p:nvPr/>
        </p:nvSpPr>
        <p:spPr>
          <a:xfrm flipH="1">
            <a:off x="3087720" y="2556360"/>
            <a:ext cx="1595160" cy="360"/>
          </a:xfrm>
          <a:custGeom>
            <a:avLst/>
            <a:gdLst/>
            <a:ahLst/>
            <a:rect l="l" t="t" r="r" b="b"/>
            <a:pathLst>
              <a:path w="21600" h="21600">
                <a:moveTo>
                  <a:pt x="0" y="0"/>
                </a:moveTo>
                <a:lnTo>
                  <a:pt x="21600" y="21600"/>
                </a:lnTo>
              </a:path>
            </a:pathLst>
          </a:custGeom>
          <a:noFill/>
          <a:ln w="25560">
            <a:solidFill>
              <a:srgbClr val="ff0000"/>
            </a:solidFill>
            <a:round/>
          </a:ln>
        </p:spPr>
        <p:style>
          <a:lnRef idx="0"/>
          <a:fillRef idx="0"/>
          <a:effectRef idx="0"/>
          <a:fontRef idx="minor"/>
        </p:style>
      </p:sp>
      <p:sp>
        <p:nvSpPr>
          <p:cNvPr id="112" name="CustomShape 4"/>
          <p:cNvSpPr/>
          <p:nvPr/>
        </p:nvSpPr>
        <p:spPr>
          <a:xfrm>
            <a:off x="3232080" y="2161080"/>
            <a:ext cx="129492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Candara"/>
              </a:rPr>
              <a:t>Sensitive</a:t>
            </a:r>
            <a:endParaRPr b="0" lang="en-US" sz="1800" spc="-1" strike="noStrike">
              <a:latin typeface="Arial"/>
            </a:endParaRPr>
          </a:p>
        </p:txBody>
      </p:sp>
      <p:sp>
        <p:nvSpPr>
          <p:cNvPr id="113" name="CustomShape 5"/>
          <p:cNvSpPr/>
          <p:nvPr/>
        </p:nvSpPr>
        <p:spPr>
          <a:xfrm flipH="1">
            <a:off x="4926240" y="2556360"/>
            <a:ext cx="1595160" cy="360"/>
          </a:xfrm>
          <a:custGeom>
            <a:avLst/>
            <a:gdLst/>
            <a:ahLst/>
            <a:rect l="l" t="t" r="r" b="b"/>
            <a:pathLst>
              <a:path w="21600" h="21600">
                <a:moveTo>
                  <a:pt x="0" y="0"/>
                </a:moveTo>
                <a:lnTo>
                  <a:pt x="21600" y="21600"/>
                </a:lnTo>
              </a:path>
            </a:pathLst>
          </a:custGeom>
          <a:noFill/>
          <a:ln w="25560">
            <a:solidFill>
              <a:srgbClr val="ff0000"/>
            </a:solidFill>
            <a:round/>
          </a:ln>
        </p:spPr>
        <p:style>
          <a:lnRef idx="0"/>
          <a:fillRef idx="0"/>
          <a:effectRef idx="0"/>
          <a:fontRef idx="minor"/>
        </p:style>
      </p:sp>
      <p:sp>
        <p:nvSpPr>
          <p:cNvPr id="114" name="CustomShape 6"/>
          <p:cNvSpPr/>
          <p:nvPr/>
        </p:nvSpPr>
        <p:spPr>
          <a:xfrm>
            <a:off x="5070600" y="2161080"/>
            <a:ext cx="1294920" cy="6382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Candara"/>
              </a:rPr>
              <a:t>Resistance</a:t>
            </a:r>
            <a:endParaRPr b="0" lang="en-US" sz="1800" spc="-1" strike="noStrike">
              <a:latin typeface="Arial"/>
            </a:endParaRPr>
          </a:p>
        </p:txBody>
      </p:sp>
      <p:sp>
        <p:nvSpPr>
          <p:cNvPr id="115" name="CustomShape 7"/>
          <p:cNvSpPr/>
          <p:nvPr/>
        </p:nvSpPr>
        <p:spPr>
          <a:xfrm>
            <a:off x="0" y="6240600"/>
            <a:ext cx="9143640" cy="617040"/>
          </a:xfrm>
          <a:prstGeom prst="rect">
            <a:avLst/>
          </a:prstGeom>
          <a:noFill/>
          <a:ln>
            <a:noFill/>
          </a:ln>
        </p:spPr>
        <p:style>
          <a:lnRef idx="0"/>
          <a:fillRef idx="0"/>
          <a:effectRef idx="0"/>
          <a:fontRef idx="minor"/>
        </p:style>
        <p:txBody>
          <a:bodyPr anchor="ctr">
            <a:normAutofit fontScale="25000"/>
          </a:bodyPr>
          <a:p>
            <a:pPr algn="ctr">
              <a:lnSpc>
                <a:spcPct val="100000"/>
              </a:lnSpc>
            </a:pPr>
            <a:r>
              <a:rPr b="0" lang="en-US" sz="4400" spc="-1" strike="noStrike">
                <a:solidFill>
                  <a:srgbClr val="ff0000"/>
                </a:solidFill>
                <a:latin typeface="Candara"/>
              </a:rPr>
              <a:t>Adding additional markers bluer the picture</a:t>
            </a:r>
            <a:endParaRPr b="0" lang="en-US" sz="4400" spc="-1" strike="noStrike">
              <a:latin typeface="Arial"/>
            </a:endParaRPr>
          </a:p>
        </p:txBody>
      </p:sp>
    </p:spTree>
  </p:cSld>
  <mc:AlternateContent>
    <mc:Choice Requires="p14">
      <p:transition spd="slow" p14:dur="2000"/>
    </mc:Choice>
    <mc:Fallback>
      <p:transition spd="slow"/>
    </mc:Fallback>
  </mc:AlternateContent>
  <p:timing>
    <p:tnLst>
      <p:par>
        <p:cTn id="19" dur="indefinite" restart="never" nodeType="tmRoot">
          <p:childTnLst>
            <p:seq>
              <p:cTn id="20" dur="indefinite" nodeType="mainSeq">
                <p:childTnLst>
                  <p:par>
                    <p:cTn id="21" fill="hold">
                      <p:stCondLst>
                        <p:cond delay="0"/>
                      </p:stCondLst>
                      <p:childTnLst>
                        <p:par>
                          <p:cTn id="22" fill="hold">
                            <p:stCondLst>
                              <p:cond delay="0"/>
                            </p:stCondLst>
                            <p:childTnLst>
                              <p:par>
                                <p:cTn id="23" nodeType="withEffect" fill="hold" presetClass="entr" presetID="1">
                                  <p:stCondLst>
                                    <p:cond delay="0"/>
                                  </p:stCondLst>
                                  <p:childTnLst>
                                    <p:set>
                                      <p:cBhvr>
                                        <p:cTn id="24" dur="1" fill="hold">
                                          <p:stCondLst>
                                            <p:cond delay="0"/>
                                          </p:stCondLst>
                                        </p:cTn>
                                        <p:tgtEl>
                                          <p:spTgt spid="111"/>
                                        </p:tgtEl>
                                        <p:attrNameLst>
                                          <p:attrName>style.visibility</p:attrName>
                                        </p:attrNameLst>
                                      </p:cBhvr>
                                      <p:to>
                                        <p:strVal val="visible"/>
                                      </p:to>
                                    </p:set>
                                  </p:childTnLst>
                                </p:cTn>
                              </p:par>
                              <p:par>
                                <p:cTn id="25" nodeType="withEffect" fill="hold" presetClass="entr" presetID="1">
                                  <p:stCondLst>
                                    <p:cond delay="0"/>
                                  </p:stCondLst>
                                  <p:childTnLst>
                                    <p:set>
                                      <p:cBhvr>
                                        <p:cTn id="26" dur="1" fill="hold">
                                          <p:stCondLst>
                                            <p:cond delay="0"/>
                                          </p:stCondLst>
                                        </p:cTn>
                                        <p:tgtEl>
                                          <p:spTgt spid="112"/>
                                        </p:tgtEl>
                                        <p:attrNameLst>
                                          <p:attrName>style.visibility</p:attrName>
                                        </p:attrNameLst>
                                      </p:cBhvr>
                                      <p:to>
                                        <p:strVal val="visible"/>
                                      </p:to>
                                    </p:set>
                                  </p:childTnLst>
                                </p:cTn>
                              </p:par>
                              <p:par>
                                <p:cTn id="27" nodeType="withEffect" fill="hold" presetClass="entr" presetID="1">
                                  <p:stCondLst>
                                    <p:cond delay="0"/>
                                  </p:stCondLst>
                                  <p:childTnLst>
                                    <p:set>
                                      <p:cBhvr>
                                        <p:cTn id="28" dur="1" fill="hold">
                                          <p:stCondLst>
                                            <p:cond delay="0"/>
                                          </p:stCondLst>
                                        </p:cTn>
                                        <p:tgtEl>
                                          <p:spTgt spid="113"/>
                                        </p:tgtEl>
                                        <p:attrNameLst>
                                          <p:attrName>style.visibility</p:attrName>
                                        </p:attrNameLst>
                                      </p:cBhvr>
                                      <p:to>
                                        <p:strVal val="visible"/>
                                      </p:to>
                                    </p:set>
                                  </p:childTnLst>
                                </p:cTn>
                              </p:par>
                              <p:par>
                                <p:cTn id="29" nodeType="withEffect" fill="hold" presetClass="entr" presetID="1">
                                  <p:stCondLst>
                                    <p:cond delay="0"/>
                                  </p:stCondLst>
                                  <p:childTnLst>
                                    <p:set>
                                      <p:cBhvr>
                                        <p:cTn id="30"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TextShape 1"/>
          <p:cNvSpPr txBox="1"/>
          <p:nvPr/>
        </p:nvSpPr>
        <p:spPr>
          <a:xfrm>
            <a:off x="457200" y="338400"/>
            <a:ext cx="8229240" cy="1252440"/>
          </a:xfrm>
          <a:prstGeom prst="rect">
            <a:avLst/>
          </a:prstGeom>
          <a:noFill/>
          <a:ln>
            <a:noFill/>
          </a:ln>
        </p:spPr>
        <p:txBody>
          <a:bodyPr anchor="ctr">
            <a:normAutofit/>
          </a:bodyPr>
          <a:p>
            <a:pPr algn="ctr">
              <a:lnSpc>
                <a:spcPct val="100000"/>
              </a:lnSpc>
            </a:pPr>
            <a:r>
              <a:rPr b="0" lang="en-US" sz="4400" spc="-1" strike="noStrike">
                <a:solidFill>
                  <a:srgbClr val="ffffff"/>
                </a:solidFill>
                <a:latin typeface="Candara"/>
              </a:rPr>
              <a:t>D</a:t>
            </a:r>
            <a:r>
              <a:rPr b="0" lang="en-US" sz="4400" spc="-1" strike="noStrike">
                <a:solidFill>
                  <a:srgbClr val="ffffff"/>
                </a:solidFill>
                <a:latin typeface="Candara"/>
              </a:rPr>
              <a:t>e</a:t>
            </a:r>
            <a:r>
              <a:rPr b="0" lang="en-US" sz="4400" spc="-1" strike="noStrike">
                <a:solidFill>
                  <a:srgbClr val="ffffff"/>
                </a:solidFill>
                <a:latin typeface="Candara"/>
              </a:rPr>
              <a:t>ri</a:t>
            </a:r>
            <a:r>
              <a:rPr b="0" lang="en-US" sz="4400" spc="-1" strike="noStrike">
                <a:solidFill>
                  <a:srgbClr val="ffffff"/>
                </a:solidFill>
                <a:latin typeface="Candara"/>
              </a:rPr>
              <a:t>v</a:t>
            </a:r>
            <a:r>
              <a:rPr b="0" lang="en-US" sz="4400" spc="-1" strike="noStrike">
                <a:solidFill>
                  <a:srgbClr val="ffffff"/>
                </a:solidFill>
                <a:latin typeface="Candara"/>
              </a:rPr>
              <a:t>a</a:t>
            </a:r>
            <a:r>
              <a:rPr b="0" lang="en-US" sz="4400" spc="-1" strike="noStrike">
                <a:solidFill>
                  <a:srgbClr val="ffffff"/>
                </a:solidFill>
                <a:latin typeface="Candara"/>
              </a:rPr>
              <a:t>ti</a:t>
            </a:r>
            <a:r>
              <a:rPr b="0" lang="en-US" sz="4400" spc="-1" strike="noStrike">
                <a:solidFill>
                  <a:srgbClr val="ffffff"/>
                </a:solidFill>
                <a:latin typeface="Candara"/>
              </a:rPr>
              <a:t>o</a:t>
            </a:r>
            <a:r>
              <a:rPr b="0" lang="en-US" sz="4400" spc="-1" strike="noStrike">
                <a:solidFill>
                  <a:srgbClr val="ffffff"/>
                </a:solidFill>
                <a:latin typeface="Candara"/>
              </a:rPr>
              <a:t>n </a:t>
            </a:r>
            <a:r>
              <a:rPr b="0" lang="en-US" sz="4400" spc="-1" strike="noStrike">
                <a:solidFill>
                  <a:srgbClr val="ffffff"/>
                </a:solidFill>
                <a:latin typeface="Candara"/>
              </a:rPr>
              <a:t>o</a:t>
            </a:r>
            <a:r>
              <a:rPr b="0" lang="en-US" sz="4400" spc="-1" strike="noStrike">
                <a:solidFill>
                  <a:srgbClr val="ffffff"/>
                </a:solidFill>
                <a:latin typeface="Candara"/>
              </a:rPr>
              <a:t>f </a:t>
            </a:r>
            <a:r>
              <a:rPr b="0" lang="en-US" sz="4400" spc="-1" strike="noStrike">
                <a:solidFill>
                  <a:srgbClr val="ffffff"/>
                </a:solidFill>
                <a:latin typeface="Candara"/>
              </a:rPr>
              <a:t>k</a:t>
            </a:r>
            <a:r>
              <a:rPr b="0" lang="en-US" sz="4400" spc="-1" strike="noStrike">
                <a:solidFill>
                  <a:srgbClr val="ffffff"/>
                </a:solidFill>
                <a:latin typeface="Candara"/>
              </a:rPr>
              <a:t>i</a:t>
            </a:r>
            <a:r>
              <a:rPr b="0" lang="en-US" sz="4400" spc="-1" strike="noStrike">
                <a:solidFill>
                  <a:srgbClr val="ffffff"/>
                </a:solidFill>
                <a:latin typeface="Candara"/>
              </a:rPr>
              <a:t>n</a:t>
            </a:r>
            <a:r>
              <a:rPr b="0" lang="en-US" sz="4400" spc="-1" strike="noStrike">
                <a:solidFill>
                  <a:srgbClr val="ffffff"/>
                </a:solidFill>
                <a:latin typeface="Candara"/>
              </a:rPr>
              <a:t>s</a:t>
            </a:r>
            <a:r>
              <a:rPr b="0" lang="en-US" sz="4400" spc="-1" strike="noStrike">
                <a:solidFill>
                  <a:srgbClr val="ffffff"/>
                </a:solidFill>
                <a:latin typeface="Candara"/>
              </a:rPr>
              <a:t>h</a:t>
            </a:r>
            <a:r>
              <a:rPr b="0" lang="en-US" sz="4400" spc="-1" strike="noStrike">
                <a:solidFill>
                  <a:srgbClr val="ffffff"/>
                </a:solidFill>
                <a:latin typeface="Candara"/>
              </a:rPr>
              <a:t>i</a:t>
            </a:r>
            <a:r>
              <a:rPr b="0" lang="en-US" sz="4400" spc="-1" strike="noStrike">
                <a:solidFill>
                  <a:srgbClr val="ffffff"/>
                </a:solidFill>
                <a:latin typeface="Candara"/>
              </a:rPr>
              <a:t>p</a:t>
            </a:r>
            <a:endParaRPr b="0" lang="en-US" sz="4400" spc="-1" strike="noStrike">
              <a:solidFill>
                <a:srgbClr val="000000"/>
              </a:solidFill>
              <a:latin typeface="Candara"/>
            </a:endParaRPr>
          </a:p>
        </p:txBody>
      </p:sp>
      <p:sp>
        <p:nvSpPr>
          <p:cNvPr id="117" name="CustomShape 2"/>
          <p:cNvSpPr/>
          <p:nvPr/>
        </p:nvSpPr>
        <p:spPr>
          <a:xfrm>
            <a:off x="2334960" y="4154400"/>
            <a:ext cx="360" cy="703800"/>
          </a:xfrm>
          <a:custGeom>
            <a:avLst/>
            <a:gdLst/>
            <a:ahLst/>
            <a:rect l="l" t="t" r="r" b="b"/>
            <a:pathLst>
              <a:path w="21600" h="21600">
                <a:moveTo>
                  <a:pt x="0" y="0"/>
                </a:moveTo>
                <a:lnTo>
                  <a:pt x="21600" y="21600"/>
                </a:lnTo>
              </a:path>
            </a:pathLst>
          </a:custGeom>
          <a:noFill/>
          <a:ln w="25560">
            <a:solidFill>
              <a:srgbClr val="3366ff"/>
            </a:solidFill>
            <a:round/>
            <a:tailEnd len="lg" type="stealth" w="lg"/>
          </a:ln>
        </p:spPr>
        <p:style>
          <a:lnRef idx="0"/>
          <a:fillRef idx="0"/>
          <a:effectRef idx="0"/>
          <a:fontRef idx="minor"/>
        </p:style>
      </p:sp>
      <p:sp>
        <p:nvSpPr>
          <p:cNvPr id="118" name="CustomShape 3"/>
          <p:cNvSpPr/>
          <p:nvPr/>
        </p:nvSpPr>
        <p:spPr>
          <a:xfrm>
            <a:off x="737640" y="3446640"/>
            <a:ext cx="3194640" cy="69984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4000" spc="-1" strike="noStrike">
                <a:solidFill>
                  <a:srgbClr val="000000"/>
                </a:solidFill>
                <a:latin typeface="Candara"/>
              </a:rPr>
              <a:t>All SNPs</a:t>
            </a:r>
            <a:endParaRPr b="0" lang="en-US" sz="4000" spc="-1" strike="noStrike">
              <a:latin typeface="Arial"/>
            </a:endParaRPr>
          </a:p>
        </p:txBody>
      </p:sp>
      <p:sp>
        <p:nvSpPr>
          <p:cNvPr id="119" name="CustomShape 4"/>
          <p:cNvSpPr/>
          <p:nvPr/>
        </p:nvSpPr>
        <p:spPr>
          <a:xfrm>
            <a:off x="737640" y="2046600"/>
            <a:ext cx="3194640" cy="69984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4000" spc="-1" strike="noStrike">
                <a:solidFill>
                  <a:srgbClr val="000000"/>
                </a:solidFill>
                <a:latin typeface="Candara"/>
              </a:rPr>
              <a:t>QTNs</a:t>
            </a:r>
            <a:endParaRPr b="0" lang="en-US" sz="4000" spc="-1" strike="noStrike">
              <a:latin typeface="Arial"/>
            </a:endParaRPr>
          </a:p>
        </p:txBody>
      </p:sp>
      <p:sp>
        <p:nvSpPr>
          <p:cNvPr id="120" name="CustomShape 5"/>
          <p:cNvSpPr/>
          <p:nvPr/>
        </p:nvSpPr>
        <p:spPr>
          <a:xfrm>
            <a:off x="457200" y="4858560"/>
            <a:ext cx="3755520" cy="13086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4000" spc="-1" strike="noStrike">
                <a:solidFill>
                  <a:srgbClr val="000000"/>
                </a:solidFill>
                <a:latin typeface="Candara"/>
              </a:rPr>
              <a:t>Non-QTNs SNP</a:t>
            </a:r>
            <a:endParaRPr b="0" lang="en-US" sz="4000" spc="-1" strike="noStrike">
              <a:latin typeface="Arial"/>
            </a:endParaRPr>
          </a:p>
        </p:txBody>
      </p:sp>
      <p:sp>
        <p:nvSpPr>
          <p:cNvPr id="121" name="CustomShape 6"/>
          <p:cNvSpPr/>
          <p:nvPr/>
        </p:nvSpPr>
        <p:spPr>
          <a:xfrm flipV="1">
            <a:off x="2334960" y="2754000"/>
            <a:ext cx="360" cy="691560"/>
          </a:xfrm>
          <a:custGeom>
            <a:avLst/>
            <a:gdLst/>
            <a:ahLst/>
            <a:rect l="l" t="t" r="r" b="b"/>
            <a:pathLst>
              <a:path w="21600" h="21600">
                <a:moveTo>
                  <a:pt x="0" y="0"/>
                </a:moveTo>
                <a:lnTo>
                  <a:pt x="21600" y="21600"/>
                </a:lnTo>
              </a:path>
            </a:pathLst>
          </a:custGeom>
          <a:noFill/>
          <a:ln w="25560">
            <a:solidFill>
              <a:srgbClr val="ff0000"/>
            </a:solidFill>
            <a:round/>
            <a:tailEnd len="lg" type="stealth" w="lg"/>
          </a:ln>
        </p:spPr>
        <p:style>
          <a:lnRef idx="0"/>
          <a:fillRef idx="0"/>
          <a:effectRef idx="0"/>
          <a:fontRef idx="minor"/>
        </p:style>
      </p:sp>
      <p:sp>
        <p:nvSpPr>
          <p:cNvPr id="122" name="CustomShape 7"/>
          <p:cNvSpPr/>
          <p:nvPr/>
        </p:nvSpPr>
        <p:spPr>
          <a:xfrm>
            <a:off x="6302520" y="3446640"/>
            <a:ext cx="2562120" cy="69984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4000" spc="-1" strike="noStrike">
                <a:solidFill>
                  <a:srgbClr val="000000"/>
                </a:solidFill>
                <a:latin typeface="Candara"/>
              </a:rPr>
              <a:t>Kinship</a:t>
            </a:r>
            <a:endParaRPr b="0" lang="en-US" sz="4000" spc="-1" strike="noStrike">
              <a:latin typeface="Arial"/>
            </a:endParaRPr>
          </a:p>
        </p:txBody>
      </p:sp>
      <p:sp>
        <p:nvSpPr>
          <p:cNvPr id="123" name="CustomShape 8"/>
          <p:cNvSpPr/>
          <p:nvPr/>
        </p:nvSpPr>
        <p:spPr>
          <a:xfrm>
            <a:off x="3668400" y="2587320"/>
            <a:ext cx="2100600" cy="858960"/>
          </a:xfrm>
          <a:custGeom>
            <a:avLst/>
            <a:gdLst/>
            <a:ahLst/>
            <a:rect l="l" t="t" r="r" b="b"/>
            <a:pathLst>
              <a:path w="21600" h="21600">
                <a:moveTo>
                  <a:pt x="0" y="0"/>
                </a:moveTo>
                <a:lnTo>
                  <a:pt x="21600" y="21600"/>
                </a:lnTo>
              </a:path>
            </a:pathLst>
          </a:custGeom>
          <a:noFill/>
          <a:ln w="25560">
            <a:solidFill>
              <a:srgbClr val="ff0000"/>
            </a:solidFill>
            <a:round/>
            <a:tailEnd len="lg" type="stealth" w="lg"/>
          </a:ln>
        </p:spPr>
        <p:style>
          <a:lnRef idx="0"/>
          <a:fillRef idx="0"/>
          <a:effectRef idx="0"/>
          <a:fontRef idx="minor"/>
        </p:style>
      </p:sp>
      <p:sp>
        <p:nvSpPr>
          <p:cNvPr id="124" name="CustomShape 9"/>
          <p:cNvSpPr/>
          <p:nvPr/>
        </p:nvSpPr>
        <p:spPr>
          <a:xfrm flipV="1">
            <a:off x="3778200" y="4153320"/>
            <a:ext cx="2116080" cy="703800"/>
          </a:xfrm>
          <a:custGeom>
            <a:avLst/>
            <a:gdLst/>
            <a:ahLst/>
            <a:rect l="l" t="t" r="r" b="b"/>
            <a:pathLst>
              <a:path w="21600" h="21600">
                <a:moveTo>
                  <a:pt x="0" y="0"/>
                </a:moveTo>
                <a:lnTo>
                  <a:pt x="21600" y="21600"/>
                </a:lnTo>
              </a:path>
            </a:pathLst>
          </a:custGeom>
          <a:noFill/>
          <a:ln w="25560">
            <a:solidFill>
              <a:srgbClr val="3366ff"/>
            </a:solidFill>
            <a:round/>
            <a:tailEnd len="lg" type="stealth" w="lg"/>
          </a:ln>
        </p:spPr>
        <p:style>
          <a:lnRef idx="0"/>
          <a:fillRef idx="0"/>
          <a:effectRef idx="0"/>
          <a:fontRef idx="minor"/>
        </p:style>
      </p:sp>
      <p:sp>
        <p:nvSpPr>
          <p:cNvPr id="125" name="CustomShape 10"/>
          <p:cNvSpPr/>
          <p:nvPr/>
        </p:nvSpPr>
        <p:spPr>
          <a:xfrm>
            <a:off x="3668400" y="3857400"/>
            <a:ext cx="2225880" cy="360"/>
          </a:xfrm>
          <a:custGeom>
            <a:avLst/>
            <a:gdLst/>
            <a:ahLst/>
            <a:rect l="l" t="t" r="r" b="b"/>
            <a:pathLst>
              <a:path w="21600" h="21600">
                <a:moveTo>
                  <a:pt x="0" y="0"/>
                </a:moveTo>
                <a:lnTo>
                  <a:pt x="21600" y="21600"/>
                </a:lnTo>
              </a:path>
            </a:pathLst>
          </a:custGeom>
          <a:noFill/>
          <a:ln w="25560">
            <a:solidFill>
              <a:schemeClr val="tx1"/>
            </a:solidFill>
            <a:round/>
            <a:tailEnd len="lg" type="stealth" w="lg"/>
          </a:ln>
        </p:spPr>
        <p:style>
          <a:lnRef idx="0"/>
          <a:fillRef idx="0"/>
          <a:effectRef idx="0"/>
          <a:fontRef idx="minor"/>
        </p:style>
      </p:sp>
    </p:spTree>
  </p:cSld>
  <mc:AlternateContent>
    <mc:Choice Requires="p14">
      <p:transition spd="slow" p14:dur="2000"/>
    </mc:Choice>
    <mc:Fallback>
      <p:transition spd="slow"/>
    </mc:Fallback>
  </mc:AlternateContent>
  <p:timing>
    <p:tnLst>
      <p:par>
        <p:cTn id="31" dur="indefinite" restart="never" nodeType="tmRoot">
          <p:childTnLst>
            <p:seq>
              <p:cTn id="32" dur="indefinite" nodeType="mainSeq">
                <p:childTnLst>
                  <p:par>
                    <p:cTn id="33" fill="hold">
                      <p:stCondLst>
                        <p:cond delay="indefinite"/>
                      </p:stCondLst>
                      <p:childTnLst>
                        <p:par>
                          <p:cTn id="34" fill="hold">
                            <p:stCondLst>
                              <p:cond delay="0"/>
                            </p:stCondLst>
                            <p:childTnLst>
                              <p:par>
                                <p:cTn id="35" nodeType="clickEffect" fill="hold" presetClass="entr" presetID="1">
                                  <p:stCondLst>
                                    <p:cond delay="0"/>
                                  </p:stCondLst>
                                  <p:childTnLst>
                                    <p:set>
                                      <p:cBhvr>
                                        <p:cTn id="36" dur="1" fill="hold">
                                          <p:stCondLst>
                                            <p:cond delay="0"/>
                                          </p:stCondLst>
                                        </p:cTn>
                                        <p:tgtEl>
                                          <p:spTgt spid="119"/>
                                        </p:tgtEl>
                                        <p:attrNameLst>
                                          <p:attrName>style.visibility</p:attrName>
                                        </p:attrNameLst>
                                      </p:cBhvr>
                                      <p:to>
                                        <p:strVal val="visible"/>
                                      </p:to>
                                    </p:set>
                                  </p:childTnLst>
                                </p:cTn>
                              </p:par>
                              <p:par>
                                <p:cTn id="37" nodeType="withEffect" fill="hold" presetClass="entr" presetID="1">
                                  <p:stCondLst>
                                    <p:cond delay="0"/>
                                  </p:stCondLst>
                                  <p:childTnLst>
                                    <p:set>
                                      <p:cBhvr>
                                        <p:cTn id="38" dur="1" fill="hold">
                                          <p:stCondLst>
                                            <p:cond delay="0"/>
                                          </p:stCondLst>
                                        </p:cTn>
                                        <p:tgtEl>
                                          <p:spTgt spid="121"/>
                                        </p:tgtEl>
                                        <p:attrNameLst>
                                          <p:attrName>style.visibility</p:attrName>
                                        </p:attrNameLst>
                                      </p:cBhvr>
                                      <p:to>
                                        <p:strVal val="visible"/>
                                      </p:to>
                                    </p:set>
                                  </p:childTnLst>
                                </p:cTn>
                              </p:par>
                              <p:par>
                                <p:cTn id="39" nodeType="withEffect" fill="hold" presetClass="entr" presetID="1">
                                  <p:stCondLst>
                                    <p:cond delay="0"/>
                                  </p:stCondLst>
                                  <p:childTnLst>
                                    <p:set>
                                      <p:cBhvr>
                                        <p:cTn id="40" dur="1" fill="hold">
                                          <p:stCondLst>
                                            <p:cond delay="0"/>
                                          </p:stCondLst>
                                        </p:cTn>
                                        <p:tgtEl>
                                          <p:spTgt spid="1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nodeType="clickEffect" fill="hold" presetClass="entr" presetID="1">
                                  <p:stCondLst>
                                    <p:cond delay="0"/>
                                  </p:stCondLst>
                                  <p:childTnLst>
                                    <p:set>
                                      <p:cBhvr>
                                        <p:cTn id="44" dur="1" fill="hold">
                                          <p:stCondLst>
                                            <p:cond delay="0"/>
                                          </p:stCondLst>
                                        </p:cTn>
                                        <p:tgtEl>
                                          <p:spTgt spid="117"/>
                                        </p:tgtEl>
                                        <p:attrNameLst>
                                          <p:attrName>style.visibility</p:attrName>
                                        </p:attrNameLst>
                                      </p:cBhvr>
                                      <p:to>
                                        <p:strVal val="visible"/>
                                      </p:to>
                                    </p:set>
                                  </p:childTnLst>
                                </p:cTn>
                              </p:par>
                              <p:par>
                                <p:cTn id="45" nodeType="withEffect" fill="hold" presetClass="entr" presetID="1">
                                  <p:stCondLst>
                                    <p:cond delay="0"/>
                                  </p:stCondLst>
                                  <p:childTnLst>
                                    <p:set>
                                      <p:cBhvr>
                                        <p:cTn id="46" dur="1" fill="hold">
                                          <p:stCondLst>
                                            <p:cond delay="0"/>
                                          </p:stCondLst>
                                        </p:cTn>
                                        <p:tgtEl>
                                          <p:spTgt spid="120"/>
                                        </p:tgtEl>
                                        <p:attrNameLst>
                                          <p:attrName>style.visibility</p:attrName>
                                        </p:attrNameLst>
                                      </p:cBhvr>
                                      <p:to>
                                        <p:strVal val="visible"/>
                                      </p:to>
                                    </p:set>
                                  </p:childTnLst>
                                </p:cTn>
                              </p:par>
                              <p:par>
                                <p:cTn id="47" nodeType="withEffect" fill="hold" presetClass="entr" presetID="1">
                                  <p:stCondLst>
                                    <p:cond delay="0"/>
                                  </p:stCondLst>
                                  <p:childTnLst>
                                    <p:set>
                                      <p:cBhvr>
                                        <p:cTn id="48"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6" name="Picture 3" descr=""/>
          <p:cNvPicPr/>
          <p:nvPr/>
        </p:nvPicPr>
        <p:blipFill>
          <a:blip r:embed="rId1"/>
          <a:stretch/>
        </p:blipFill>
        <p:spPr>
          <a:xfrm>
            <a:off x="647640" y="1117440"/>
            <a:ext cx="7848360" cy="4622400"/>
          </a:xfrm>
          <a:prstGeom prst="rect">
            <a:avLst/>
          </a:prstGeom>
          <a:ln>
            <a:noFill/>
          </a:ln>
        </p:spPr>
      </p:pic>
      <p:sp>
        <p:nvSpPr>
          <p:cNvPr id="127" name="TextShape 1"/>
          <p:cNvSpPr txBox="1"/>
          <p:nvPr/>
        </p:nvSpPr>
        <p:spPr>
          <a:xfrm>
            <a:off x="467640" y="0"/>
            <a:ext cx="8229240" cy="1142640"/>
          </a:xfrm>
          <a:prstGeom prst="rect">
            <a:avLst/>
          </a:prstGeom>
          <a:noFill/>
          <a:ln>
            <a:noFill/>
          </a:ln>
        </p:spPr>
        <p:txBody>
          <a:bodyPr anchor="ctr">
            <a:normAutofit fontScale="70000"/>
          </a:bodyPr>
          <a:p>
            <a:pPr algn="ctr">
              <a:lnSpc>
                <a:spcPct val="100000"/>
              </a:lnSpc>
            </a:pPr>
            <a:r>
              <a:rPr b="0" lang="en-US" sz="4400" spc="-1" strike="noStrike">
                <a:solidFill>
                  <a:srgbClr val="4584d3"/>
                </a:solidFill>
                <a:latin typeface="Candara"/>
              </a:rPr>
              <a:t>S</a:t>
            </a:r>
            <a:r>
              <a:rPr b="0" lang="en-US" sz="4400" spc="-1" strike="noStrike">
                <a:solidFill>
                  <a:srgbClr val="4584d3"/>
                </a:solidFill>
                <a:latin typeface="Candara"/>
              </a:rPr>
              <a:t>t</a:t>
            </a:r>
            <a:r>
              <a:rPr b="0" lang="en-US" sz="4400" spc="-1" strike="noStrike">
                <a:solidFill>
                  <a:srgbClr val="4584d3"/>
                </a:solidFill>
                <a:latin typeface="Candara"/>
              </a:rPr>
              <a:t>a</a:t>
            </a:r>
            <a:r>
              <a:rPr b="0" lang="en-US" sz="4400" spc="-1" strike="noStrike">
                <a:solidFill>
                  <a:srgbClr val="4584d3"/>
                </a:solidFill>
                <a:latin typeface="Candara"/>
              </a:rPr>
              <a:t>ti</a:t>
            </a:r>
            <a:r>
              <a:rPr b="0" lang="en-US" sz="4400" spc="-1" strike="noStrike">
                <a:solidFill>
                  <a:srgbClr val="4584d3"/>
                </a:solidFill>
                <a:latin typeface="Candara"/>
              </a:rPr>
              <a:t>s</a:t>
            </a:r>
            <a:r>
              <a:rPr b="0" lang="en-US" sz="4400" spc="-1" strike="noStrike">
                <a:solidFill>
                  <a:srgbClr val="4584d3"/>
                </a:solidFill>
                <a:latin typeface="Candara"/>
              </a:rPr>
              <a:t>ti</a:t>
            </a:r>
            <a:r>
              <a:rPr b="0" lang="en-US" sz="4400" spc="-1" strike="noStrike">
                <a:solidFill>
                  <a:srgbClr val="4584d3"/>
                </a:solidFill>
                <a:latin typeface="Candara"/>
              </a:rPr>
              <a:t>c</a:t>
            </a:r>
            <a:r>
              <a:rPr b="0" lang="en-US" sz="4400" spc="-1" strike="noStrike">
                <a:solidFill>
                  <a:srgbClr val="4584d3"/>
                </a:solidFill>
                <a:latin typeface="Candara"/>
              </a:rPr>
              <a:t>a</a:t>
            </a:r>
            <a:r>
              <a:rPr b="0" lang="en-US" sz="4400" spc="-1" strike="noStrike">
                <a:solidFill>
                  <a:srgbClr val="4584d3"/>
                </a:solidFill>
                <a:latin typeface="Candara"/>
              </a:rPr>
              <a:t>l </a:t>
            </a:r>
            <a:r>
              <a:rPr b="0" lang="en-US" sz="4400" spc="-1" strike="noStrike">
                <a:solidFill>
                  <a:srgbClr val="4584d3"/>
                </a:solidFill>
                <a:latin typeface="Candara"/>
              </a:rPr>
              <a:t>p</a:t>
            </a:r>
            <a:r>
              <a:rPr b="0" lang="en-US" sz="4400" spc="-1" strike="noStrike">
                <a:solidFill>
                  <a:srgbClr val="4584d3"/>
                </a:solidFill>
                <a:latin typeface="Candara"/>
              </a:rPr>
              <a:t>o</a:t>
            </a:r>
            <a:r>
              <a:rPr b="0" lang="en-US" sz="4400" spc="-1" strike="noStrike">
                <a:solidFill>
                  <a:srgbClr val="4584d3"/>
                </a:solidFill>
                <a:latin typeface="Candara"/>
              </a:rPr>
              <a:t>w</a:t>
            </a:r>
            <a:r>
              <a:rPr b="0" lang="en-US" sz="4400" spc="-1" strike="noStrike">
                <a:solidFill>
                  <a:srgbClr val="4584d3"/>
                </a:solidFill>
                <a:latin typeface="Candara"/>
              </a:rPr>
              <a:t>e</a:t>
            </a:r>
            <a:r>
              <a:rPr b="0" lang="en-US" sz="4400" spc="-1" strike="noStrike">
                <a:solidFill>
                  <a:srgbClr val="4584d3"/>
                </a:solidFill>
                <a:latin typeface="Candara"/>
              </a:rPr>
              <a:t>r </a:t>
            </a:r>
            <a:r>
              <a:rPr b="0" lang="en-US" sz="4400" spc="-1" strike="noStrike">
                <a:solidFill>
                  <a:srgbClr val="4584d3"/>
                </a:solidFill>
                <a:latin typeface="Candara"/>
              </a:rPr>
              <a:t>o</a:t>
            </a:r>
            <a:r>
              <a:rPr b="0" lang="en-US" sz="4400" spc="-1" strike="noStrike">
                <a:solidFill>
                  <a:srgbClr val="4584d3"/>
                </a:solidFill>
                <a:latin typeface="Candara"/>
              </a:rPr>
              <a:t>f </a:t>
            </a:r>
            <a:r>
              <a:rPr b="0" lang="en-US" sz="4400" spc="-1" strike="noStrike">
                <a:solidFill>
                  <a:srgbClr val="4584d3"/>
                </a:solidFill>
                <a:latin typeface="Candara"/>
              </a:rPr>
              <a:t>k</a:t>
            </a:r>
            <a:r>
              <a:rPr b="0" lang="en-US" sz="4400" spc="-1" strike="noStrike">
                <a:solidFill>
                  <a:srgbClr val="4584d3"/>
                </a:solidFill>
                <a:latin typeface="Candara"/>
              </a:rPr>
              <a:t>i</a:t>
            </a:r>
            <a:r>
              <a:rPr b="0" lang="en-US" sz="4400" spc="-1" strike="noStrike">
                <a:solidFill>
                  <a:srgbClr val="4584d3"/>
                </a:solidFill>
                <a:latin typeface="Candara"/>
              </a:rPr>
              <a:t>n</a:t>
            </a:r>
            <a:r>
              <a:rPr b="0" lang="en-US" sz="4400" spc="-1" strike="noStrike">
                <a:solidFill>
                  <a:srgbClr val="4584d3"/>
                </a:solidFill>
                <a:latin typeface="Candara"/>
              </a:rPr>
              <a:t>s</a:t>
            </a:r>
            <a:r>
              <a:rPr b="0" lang="en-US" sz="4400" spc="-1" strike="noStrike">
                <a:solidFill>
                  <a:srgbClr val="4584d3"/>
                </a:solidFill>
                <a:latin typeface="Candara"/>
              </a:rPr>
              <a:t>h</a:t>
            </a:r>
            <a:r>
              <a:rPr b="0" lang="en-US" sz="4400" spc="-1" strike="noStrike">
                <a:solidFill>
                  <a:srgbClr val="4584d3"/>
                </a:solidFill>
                <a:latin typeface="Candara"/>
              </a:rPr>
              <a:t>i</a:t>
            </a:r>
            <a:r>
              <a:rPr b="0" lang="en-US" sz="4400" spc="-1" strike="noStrike">
                <a:solidFill>
                  <a:srgbClr val="4584d3"/>
                </a:solidFill>
                <a:latin typeface="Candara"/>
              </a:rPr>
              <a:t>p </a:t>
            </a:r>
            <a:r>
              <a:rPr b="0" lang="en-US" sz="4400" spc="-1" strike="noStrike">
                <a:solidFill>
                  <a:srgbClr val="4584d3"/>
                </a:solidFill>
                <a:latin typeface="Candara"/>
              </a:rPr>
              <a:t>f</a:t>
            </a:r>
            <a:r>
              <a:rPr b="0" lang="en-US" sz="4400" spc="-1" strike="noStrike">
                <a:solidFill>
                  <a:srgbClr val="4584d3"/>
                </a:solidFill>
                <a:latin typeface="Candara"/>
              </a:rPr>
              <a:t>r</a:t>
            </a:r>
            <a:r>
              <a:rPr b="0" lang="en-US" sz="4400" spc="-1" strike="noStrike">
                <a:solidFill>
                  <a:srgbClr val="4584d3"/>
                </a:solidFill>
                <a:latin typeface="Candara"/>
              </a:rPr>
              <a:t>o</a:t>
            </a:r>
            <a:r>
              <a:rPr b="0" lang="en-US" sz="4400" spc="-1" strike="noStrike">
                <a:solidFill>
                  <a:srgbClr val="4584d3"/>
                </a:solidFill>
                <a:latin typeface="Candara"/>
              </a:rPr>
              <a:t>m</a:t>
            </a:r>
            <a:r>
              <a:rPr b="0" lang="en-US" sz="4400" spc="-1" strike="noStrike">
                <a:solidFill>
                  <a:srgbClr val="4584d3"/>
                </a:solidFill>
                <a:latin typeface="Candara"/>
              </a:rPr>
              <a:t> </a:t>
            </a:r>
            <a:endParaRPr b="0" lang="en-US" sz="4400" spc="-1" strike="noStrike">
              <a:solidFill>
                <a:srgbClr val="000000"/>
              </a:solidFill>
              <a:latin typeface="Candara"/>
            </a:endParaRPr>
          </a:p>
        </p:txBody>
      </p:sp>
      <p:sp>
        <p:nvSpPr>
          <p:cNvPr id="128" name="CustomShape 2"/>
          <p:cNvSpPr/>
          <p:nvPr/>
        </p:nvSpPr>
        <p:spPr>
          <a:xfrm>
            <a:off x="467640" y="1268640"/>
            <a:ext cx="8136720" cy="1799280"/>
          </a:xfrm>
          <a:prstGeom prst="rect">
            <a:avLst/>
          </a:prstGeom>
          <a:solidFill>
            <a:schemeClr val="bg1"/>
          </a:solidFill>
          <a:ln>
            <a:noFill/>
          </a:ln>
          <a:effectLst>
            <a:outerShdw blurRad="50800" dir="5400000" dist="25560" rotWithShape="0">
              <a:srgbClr val="000000">
                <a:alpha val="38000"/>
              </a:srgbClr>
            </a:outerShdw>
          </a:effectLst>
          <a:scene3d>
            <a:camera prst="orthographicFront">
              <a:rot lat="0" lon="0" rev="0"/>
            </a:camera>
            <a:lightRig dir="tl" rig="flat">
              <a:rot lat="0" lon="0" rev="6360000"/>
            </a:lightRig>
          </a:scene3d>
          <a:sp3d prstMaterial="flat"/>
        </p:spPr>
        <p:style>
          <a:lnRef idx="1">
            <a:schemeClr val="accent1"/>
          </a:lnRef>
          <a:fillRef idx="3">
            <a:schemeClr val="accent1"/>
          </a:fillRef>
          <a:effectRef idx="2">
            <a:schemeClr val="accent1"/>
          </a:effectRef>
          <a:fontRef idx="minor"/>
        </p:style>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CustomShape 1"/>
          <p:cNvSpPr/>
          <p:nvPr/>
        </p:nvSpPr>
        <p:spPr>
          <a:xfrm rot="5400000">
            <a:off x="4800960" y="914040"/>
            <a:ext cx="2742840" cy="3200040"/>
          </a:xfrm>
          <a:prstGeom prst="flowChartInputOutput">
            <a:avLst/>
          </a:prstGeom>
          <a:solidFill>
            <a:schemeClr val="bg1"/>
          </a:solidFill>
          <a:ln>
            <a:solidFill>
              <a:schemeClr val="tx1"/>
            </a:solidFill>
            <a:round/>
          </a:ln>
          <a:effectLst>
            <a:outerShdw blurRad="50800" dir="5400000" dist="25560" rotWithShape="0">
              <a:srgbClr val="000000">
                <a:alpha val="38000"/>
              </a:srgbClr>
            </a:outerShdw>
          </a:effectLst>
        </p:spPr>
        <p:style>
          <a:lnRef idx="1">
            <a:schemeClr val="accent1"/>
          </a:lnRef>
          <a:fillRef idx="3">
            <a:schemeClr val="accent1"/>
          </a:fillRef>
          <a:effectRef idx="2">
            <a:schemeClr val="accent1"/>
          </a:effectRef>
          <a:fontRef idx="minor"/>
        </p:style>
      </p:sp>
      <p:sp>
        <p:nvSpPr>
          <p:cNvPr id="130" name="CustomShape 2"/>
          <p:cNvSpPr/>
          <p:nvPr/>
        </p:nvSpPr>
        <p:spPr>
          <a:xfrm rot="678600">
            <a:off x="6452280" y="2860560"/>
            <a:ext cx="1212480" cy="837720"/>
          </a:xfrm>
          <a:prstGeom prst="ellipse">
            <a:avLst/>
          </a:prstGeom>
          <a:pattFill prst="lgGrid">
            <a:fgClr>
              <a:srgbClr val="a6a6a6"/>
            </a:fgClr>
            <a:bgClr>
              <a:srgbClr val="ffffff"/>
            </a:bgClr>
          </a:patt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000000"/>
                </a:solidFill>
                <a:latin typeface="Candara"/>
              </a:rPr>
              <a:t>QTNs</a:t>
            </a:r>
            <a:endParaRPr b="0" lang="en-US" sz="1400" spc="-1" strike="noStrike">
              <a:latin typeface="Arial"/>
            </a:endParaRPr>
          </a:p>
        </p:txBody>
      </p:sp>
      <p:sp>
        <p:nvSpPr>
          <p:cNvPr id="131" name="CustomShape 3"/>
          <p:cNvSpPr/>
          <p:nvPr/>
        </p:nvSpPr>
        <p:spPr>
          <a:xfrm rot="5400000">
            <a:off x="3810240" y="1523520"/>
            <a:ext cx="2742840" cy="3200040"/>
          </a:xfrm>
          <a:prstGeom prst="flowChartInputOutput">
            <a:avLst/>
          </a:prstGeom>
          <a:solidFill>
            <a:schemeClr val="bg1"/>
          </a:solidFill>
          <a:ln>
            <a:solidFill>
              <a:schemeClr val="tx1"/>
            </a:solidFill>
            <a:round/>
          </a:ln>
          <a:effectLst>
            <a:outerShdw blurRad="50800" dir="5400000" dist="25560" rotWithShape="0">
              <a:srgbClr val="000000">
                <a:alpha val="38000"/>
              </a:srgbClr>
            </a:outerShdw>
          </a:effectLst>
        </p:spPr>
        <p:style>
          <a:lnRef idx="1">
            <a:schemeClr val="accent1"/>
          </a:lnRef>
          <a:fillRef idx="3">
            <a:schemeClr val="accent1"/>
          </a:fillRef>
          <a:effectRef idx="2">
            <a:schemeClr val="accent1"/>
          </a:effectRef>
          <a:fontRef idx="minor"/>
        </p:style>
      </p:sp>
      <p:sp>
        <p:nvSpPr>
          <p:cNvPr id="132" name="CustomShape 4"/>
          <p:cNvSpPr/>
          <p:nvPr/>
        </p:nvSpPr>
        <p:spPr>
          <a:xfrm rot="678600">
            <a:off x="5461920" y="3470400"/>
            <a:ext cx="1212480" cy="837720"/>
          </a:xfrm>
          <a:prstGeom prst="ellipse">
            <a:avLst/>
          </a:prstGeom>
          <a:pattFill prst="lgGrid">
            <a:fgClr>
              <a:srgbClr val="a6a6a6"/>
            </a:fgClr>
            <a:bgClr>
              <a:srgbClr val="ffffff"/>
            </a:bgClr>
          </a:patt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000000"/>
                </a:solidFill>
                <a:latin typeface="Candara"/>
              </a:rPr>
              <a:t>QTNs</a:t>
            </a:r>
            <a:endParaRPr b="0" lang="en-US" sz="1400" spc="-1" strike="noStrike">
              <a:latin typeface="Arial"/>
            </a:endParaRPr>
          </a:p>
        </p:txBody>
      </p:sp>
      <p:sp>
        <p:nvSpPr>
          <p:cNvPr id="133" name="CustomShape 5"/>
          <p:cNvSpPr/>
          <p:nvPr/>
        </p:nvSpPr>
        <p:spPr>
          <a:xfrm rot="5400000">
            <a:off x="3277080" y="1828440"/>
            <a:ext cx="2742840" cy="3200040"/>
          </a:xfrm>
          <a:prstGeom prst="flowChartInputOutput">
            <a:avLst/>
          </a:prstGeom>
          <a:solidFill>
            <a:schemeClr val="bg1"/>
          </a:solidFill>
          <a:ln>
            <a:solidFill>
              <a:schemeClr val="tx1"/>
            </a:solidFill>
            <a:round/>
          </a:ln>
          <a:effectLst>
            <a:outerShdw blurRad="50800" dir="5400000" dist="25560" rotWithShape="0">
              <a:srgbClr val="000000">
                <a:alpha val="38000"/>
              </a:srgbClr>
            </a:outerShdw>
          </a:effectLst>
        </p:spPr>
        <p:style>
          <a:lnRef idx="1">
            <a:schemeClr val="accent1"/>
          </a:lnRef>
          <a:fillRef idx="3">
            <a:schemeClr val="accent1"/>
          </a:fillRef>
          <a:effectRef idx="2">
            <a:schemeClr val="accent1"/>
          </a:effectRef>
          <a:fontRef idx="minor"/>
        </p:style>
      </p:sp>
      <p:sp>
        <p:nvSpPr>
          <p:cNvPr id="134" name="CustomShape 6"/>
          <p:cNvSpPr/>
          <p:nvPr/>
        </p:nvSpPr>
        <p:spPr>
          <a:xfrm rot="678600">
            <a:off x="4928400" y="3774960"/>
            <a:ext cx="1212480" cy="837720"/>
          </a:xfrm>
          <a:prstGeom prst="ellipse">
            <a:avLst/>
          </a:prstGeom>
          <a:pattFill prst="lgGrid">
            <a:fgClr>
              <a:srgbClr val="a6a6a6"/>
            </a:fgClr>
            <a:bgClr>
              <a:srgbClr val="ffffff"/>
            </a:bgClr>
          </a:patt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000000"/>
                </a:solidFill>
                <a:latin typeface="Candara"/>
              </a:rPr>
              <a:t>QTNs</a:t>
            </a:r>
            <a:endParaRPr b="0" lang="en-US" sz="1400" spc="-1" strike="noStrike">
              <a:latin typeface="Arial"/>
            </a:endParaRPr>
          </a:p>
        </p:txBody>
      </p:sp>
      <p:sp>
        <p:nvSpPr>
          <p:cNvPr id="135" name="CustomShape 7"/>
          <p:cNvSpPr/>
          <p:nvPr/>
        </p:nvSpPr>
        <p:spPr>
          <a:xfrm rot="5400000">
            <a:off x="1905480" y="2666520"/>
            <a:ext cx="2742840" cy="3200040"/>
          </a:xfrm>
          <a:prstGeom prst="flowChartInputOutput">
            <a:avLst/>
          </a:prstGeom>
          <a:solidFill>
            <a:schemeClr val="bg1"/>
          </a:solidFill>
          <a:ln>
            <a:solidFill>
              <a:schemeClr val="tx1"/>
            </a:solidFill>
            <a:round/>
          </a:ln>
          <a:effectLst>
            <a:outerShdw blurRad="50800" dir="5400000" dist="25560" rotWithShape="0">
              <a:srgbClr val="000000">
                <a:alpha val="38000"/>
              </a:srgbClr>
            </a:outerShdw>
          </a:effectLst>
        </p:spPr>
        <p:style>
          <a:lnRef idx="1">
            <a:schemeClr val="accent1"/>
          </a:lnRef>
          <a:fillRef idx="3">
            <a:schemeClr val="accent1"/>
          </a:fillRef>
          <a:effectRef idx="2">
            <a:schemeClr val="accent1"/>
          </a:effectRef>
          <a:fontRef idx="minor"/>
        </p:style>
      </p:sp>
      <p:sp>
        <p:nvSpPr>
          <p:cNvPr id="136" name="CustomShape 8"/>
          <p:cNvSpPr/>
          <p:nvPr/>
        </p:nvSpPr>
        <p:spPr>
          <a:xfrm rot="506400">
            <a:off x="1622880" y="5187240"/>
            <a:ext cx="114264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Candara"/>
              </a:rPr>
              <a:t>Average</a:t>
            </a:r>
            <a:endParaRPr b="0" lang="en-US" sz="1800" spc="-1" strike="noStrike">
              <a:latin typeface="Arial"/>
            </a:endParaRPr>
          </a:p>
        </p:txBody>
      </p:sp>
      <p:sp>
        <p:nvSpPr>
          <p:cNvPr id="137" name="CustomShape 9"/>
          <p:cNvSpPr/>
          <p:nvPr/>
        </p:nvSpPr>
        <p:spPr>
          <a:xfrm rot="626400">
            <a:off x="3452040" y="5524200"/>
            <a:ext cx="129492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Candara"/>
              </a:rPr>
              <a:t>Realized</a:t>
            </a:r>
            <a:endParaRPr b="0" lang="en-US" sz="1800" spc="-1" strike="noStrike">
              <a:latin typeface="Arial"/>
            </a:endParaRPr>
          </a:p>
        </p:txBody>
      </p:sp>
      <p:sp>
        <p:nvSpPr>
          <p:cNvPr id="138" name="CustomShape 10"/>
          <p:cNvSpPr/>
          <p:nvPr/>
        </p:nvSpPr>
        <p:spPr>
          <a:xfrm rot="16200000">
            <a:off x="572760" y="4371480"/>
            <a:ext cx="163908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ndara"/>
              </a:rPr>
              <a:t>Single trait</a:t>
            </a:r>
            <a:endParaRPr b="0" lang="en-US" sz="1800" spc="-1" strike="noStrike">
              <a:latin typeface="Arial"/>
            </a:endParaRPr>
          </a:p>
        </p:txBody>
      </p:sp>
      <p:sp>
        <p:nvSpPr>
          <p:cNvPr id="139" name="CustomShape 11"/>
          <p:cNvSpPr/>
          <p:nvPr/>
        </p:nvSpPr>
        <p:spPr>
          <a:xfrm rot="16200000">
            <a:off x="655560" y="2899440"/>
            <a:ext cx="160884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ndara"/>
              </a:rPr>
              <a:t>All traits</a:t>
            </a:r>
            <a:endParaRPr b="0" lang="en-US" sz="1800" spc="-1" strike="noStrike">
              <a:latin typeface="Arial"/>
            </a:endParaRPr>
          </a:p>
        </p:txBody>
      </p:sp>
      <p:sp>
        <p:nvSpPr>
          <p:cNvPr id="140" name="CustomShape 12"/>
          <p:cNvSpPr/>
          <p:nvPr/>
        </p:nvSpPr>
        <p:spPr>
          <a:xfrm rot="824400">
            <a:off x="1728000" y="3083400"/>
            <a:ext cx="1293840" cy="837720"/>
          </a:xfrm>
          <a:prstGeom prst="ellipse">
            <a:avLst/>
          </a:prstGeom>
          <a:solidFill>
            <a:schemeClr val="bg1">
              <a:lumMod val="50000"/>
            </a:schemeClr>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ffffff"/>
                </a:solidFill>
                <a:latin typeface="Candara"/>
              </a:rPr>
              <a:t>Pedigree</a:t>
            </a:r>
            <a:endParaRPr b="0" lang="en-US" sz="1400" spc="-1" strike="noStrike">
              <a:latin typeface="Arial"/>
            </a:endParaRPr>
          </a:p>
        </p:txBody>
      </p:sp>
      <p:sp>
        <p:nvSpPr>
          <p:cNvPr id="141" name="CustomShape 13"/>
          <p:cNvSpPr/>
          <p:nvPr/>
        </p:nvSpPr>
        <p:spPr>
          <a:xfrm rot="711600">
            <a:off x="3501720" y="3392280"/>
            <a:ext cx="1212480" cy="837720"/>
          </a:xfrm>
          <a:prstGeom prst="ellipse">
            <a:avLst/>
          </a:prstGeom>
          <a:pattFill prst="wdUpDiag">
            <a:fgClr>
              <a:srgbClr val="ffffff"/>
            </a:fgClr>
            <a:bgClr>
              <a:srgbClr val="808080"/>
            </a:bgClr>
          </a:patt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ffffff"/>
                </a:solidFill>
                <a:latin typeface="Candara"/>
              </a:rPr>
              <a:t>Markers</a:t>
            </a:r>
            <a:endParaRPr b="0" lang="en-US" sz="1400" spc="-1" strike="noStrike">
              <a:latin typeface="Arial"/>
            </a:endParaRPr>
          </a:p>
        </p:txBody>
      </p:sp>
      <p:sp>
        <p:nvSpPr>
          <p:cNvPr id="142" name="CustomShape 14"/>
          <p:cNvSpPr/>
          <p:nvPr/>
        </p:nvSpPr>
        <p:spPr>
          <a:xfrm rot="678600">
            <a:off x="3556800" y="4606200"/>
            <a:ext cx="1212480" cy="837720"/>
          </a:xfrm>
          <a:prstGeom prst="ellipse">
            <a:avLst/>
          </a:prstGeom>
          <a:pattFill prst="lgGrid">
            <a:fgClr>
              <a:srgbClr val="808080"/>
            </a:fgClr>
            <a:bgClr>
              <a:srgbClr val="ffffff"/>
            </a:bgClr>
          </a:patt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000000"/>
                </a:solidFill>
                <a:latin typeface="Candara"/>
              </a:rPr>
              <a:t>QTNs</a:t>
            </a:r>
            <a:endParaRPr b="0" lang="en-US" sz="1400" spc="-1" strike="noStrike">
              <a:latin typeface="Arial"/>
            </a:endParaRPr>
          </a:p>
        </p:txBody>
      </p:sp>
      <p:sp>
        <p:nvSpPr>
          <p:cNvPr id="143" name="CustomShape 15"/>
          <p:cNvSpPr/>
          <p:nvPr/>
        </p:nvSpPr>
        <p:spPr>
          <a:xfrm flipV="1">
            <a:off x="4876920" y="4647600"/>
            <a:ext cx="609120" cy="380520"/>
          </a:xfrm>
          <a:custGeom>
            <a:avLst/>
            <a:gdLst/>
            <a:ahLst/>
            <a:rect l="l" t="t" r="r" b="b"/>
            <a:pathLst>
              <a:path w="21600" h="21600">
                <a:moveTo>
                  <a:pt x="0" y="0"/>
                </a:moveTo>
                <a:lnTo>
                  <a:pt x="21600" y="21600"/>
                </a:lnTo>
              </a:path>
            </a:pathLst>
          </a:custGeom>
          <a:noFill/>
          <a:ln w="25560">
            <a:solidFill>
              <a:schemeClr val="tx1"/>
            </a:solidFill>
            <a:round/>
            <a:tailEnd len="lg" type="stealth" w="med"/>
          </a:ln>
        </p:spPr>
        <p:style>
          <a:lnRef idx="1">
            <a:schemeClr val="accent1"/>
          </a:lnRef>
          <a:fillRef idx="0">
            <a:schemeClr val="accent1"/>
          </a:fillRef>
          <a:effectRef idx="0">
            <a:schemeClr val="accent1"/>
          </a:effectRef>
          <a:fontRef idx="minor"/>
        </p:style>
      </p:sp>
      <p:sp>
        <p:nvSpPr>
          <p:cNvPr id="144" name="CustomShape 16"/>
          <p:cNvSpPr/>
          <p:nvPr/>
        </p:nvSpPr>
        <p:spPr>
          <a:xfrm>
            <a:off x="5791320" y="3962520"/>
            <a:ext cx="91080" cy="91080"/>
          </a:xfrm>
          <a:prstGeom prst="rect">
            <a:avLst/>
          </a:prstGeom>
          <a:solidFill>
            <a:schemeClr val="tx1"/>
          </a:solidFill>
          <a:ln>
            <a:noFill/>
          </a:ln>
          <a:effectLst>
            <a:outerShdw blurRad="50800" dir="5400000" dist="25560" rotWithShape="0">
              <a:srgbClr val="000000">
                <a:alpha val="38000"/>
              </a:srgbClr>
            </a:outerShdw>
          </a:effectLst>
        </p:spPr>
        <p:style>
          <a:lnRef idx="1">
            <a:schemeClr val="accent1"/>
          </a:lnRef>
          <a:fillRef idx="3">
            <a:schemeClr val="accent1"/>
          </a:fillRef>
          <a:effectRef idx="2">
            <a:schemeClr val="accent1"/>
          </a:effectRef>
          <a:fontRef idx="minor"/>
        </p:style>
      </p:sp>
      <p:sp>
        <p:nvSpPr>
          <p:cNvPr id="145" name="CustomShape 17"/>
          <p:cNvSpPr/>
          <p:nvPr/>
        </p:nvSpPr>
        <p:spPr>
          <a:xfrm>
            <a:off x="6537960" y="3809880"/>
            <a:ext cx="91080" cy="91080"/>
          </a:xfrm>
          <a:prstGeom prst="rect">
            <a:avLst/>
          </a:prstGeom>
          <a:solidFill>
            <a:schemeClr val="tx1"/>
          </a:solidFill>
          <a:ln>
            <a:noFill/>
          </a:ln>
          <a:effectLst>
            <a:outerShdw blurRad="50800" dir="5400000" dist="25560" rotWithShape="0">
              <a:srgbClr val="000000">
                <a:alpha val="38000"/>
              </a:srgbClr>
            </a:outerShdw>
          </a:effectLst>
        </p:spPr>
        <p:style>
          <a:lnRef idx="1">
            <a:schemeClr val="accent1"/>
          </a:lnRef>
          <a:fillRef idx="3">
            <a:schemeClr val="accent1"/>
          </a:fillRef>
          <a:effectRef idx="2">
            <a:schemeClr val="accent1"/>
          </a:effectRef>
          <a:fontRef idx="minor"/>
        </p:style>
      </p:sp>
      <p:sp>
        <p:nvSpPr>
          <p:cNvPr id="146" name="CustomShape 18"/>
          <p:cNvSpPr/>
          <p:nvPr/>
        </p:nvSpPr>
        <p:spPr>
          <a:xfrm>
            <a:off x="6918840" y="3429000"/>
            <a:ext cx="91080" cy="91080"/>
          </a:xfrm>
          <a:prstGeom prst="rect">
            <a:avLst/>
          </a:prstGeom>
          <a:solidFill>
            <a:schemeClr val="tx1"/>
          </a:solidFill>
          <a:ln>
            <a:noFill/>
          </a:ln>
          <a:effectLst>
            <a:outerShdw blurRad="50800" dir="5400000" dist="25560" rotWithShape="0">
              <a:srgbClr val="000000">
                <a:alpha val="38000"/>
              </a:srgbClr>
            </a:outerShdw>
          </a:effectLst>
        </p:spPr>
        <p:style>
          <a:lnRef idx="1">
            <a:schemeClr val="accent1"/>
          </a:lnRef>
          <a:fillRef idx="3">
            <a:schemeClr val="accent1"/>
          </a:fillRef>
          <a:effectRef idx="2">
            <a:schemeClr val="accent1"/>
          </a:effectRef>
          <a:fontRef idx="minor"/>
        </p:style>
      </p:sp>
      <p:sp>
        <p:nvSpPr>
          <p:cNvPr id="147" name="CustomShape 19"/>
          <p:cNvSpPr/>
          <p:nvPr/>
        </p:nvSpPr>
        <p:spPr>
          <a:xfrm>
            <a:off x="4876920" y="4876920"/>
            <a:ext cx="358344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Candara"/>
              </a:rPr>
              <a:t>Remove QTN one at a time</a:t>
            </a:r>
            <a:endParaRPr b="0" lang="en-US" sz="1800" spc="-1" strike="noStrike">
              <a:latin typeface="Arial"/>
            </a:endParaRPr>
          </a:p>
        </p:txBody>
      </p:sp>
      <p:sp>
        <p:nvSpPr>
          <p:cNvPr id="148" name="TextShape 20"/>
          <p:cNvSpPr txBox="1"/>
          <p:nvPr/>
        </p:nvSpPr>
        <p:spPr>
          <a:xfrm>
            <a:off x="457200" y="24480"/>
            <a:ext cx="8229240" cy="867960"/>
          </a:xfrm>
          <a:prstGeom prst="rect">
            <a:avLst/>
          </a:prstGeom>
          <a:noFill/>
          <a:ln>
            <a:noFill/>
          </a:ln>
        </p:spPr>
        <p:txBody>
          <a:bodyPr anchor="ctr">
            <a:noAutofit/>
          </a:bodyPr>
          <a:p>
            <a:pPr algn="ctr">
              <a:lnSpc>
                <a:spcPct val="100000"/>
              </a:lnSpc>
            </a:pPr>
            <a:r>
              <a:rPr b="0" lang="en-US" sz="4400" spc="-1" strike="noStrike">
                <a:solidFill>
                  <a:srgbClr val="4584d3"/>
                </a:solidFill>
                <a:latin typeface="Candara"/>
              </a:rPr>
              <a:t>K</a:t>
            </a:r>
            <a:r>
              <a:rPr b="0" lang="en-US" sz="4400" spc="-1" strike="noStrike">
                <a:solidFill>
                  <a:srgbClr val="4584d3"/>
                </a:solidFill>
                <a:latin typeface="Candara"/>
              </a:rPr>
              <a:t>i</a:t>
            </a:r>
            <a:r>
              <a:rPr b="0" lang="en-US" sz="4400" spc="-1" strike="noStrike">
                <a:solidFill>
                  <a:srgbClr val="4584d3"/>
                </a:solidFill>
                <a:latin typeface="Candara"/>
              </a:rPr>
              <a:t>n</a:t>
            </a:r>
            <a:r>
              <a:rPr b="0" lang="en-US" sz="4400" spc="-1" strike="noStrike">
                <a:solidFill>
                  <a:srgbClr val="4584d3"/>
                </a:solidFill>
                <a:latin typeface="Candara"/>
              </a:rPr>
              <a:t>s</a:t>
            </a:r>
            <a:r>
              <a:rPr b="0" lang="en-US" sz="4400" spc="-1" strike="noStrike">
                <a:solidFill>
                  <a:srgbClr val="4584d3"/>
                </a:solidFill>
                <a:latin typeface="Candara"/>
              </a:rPr>
              <a:t>h</a:t>
            </a:r>
            <a:r>
              <a:rPr b="0" lang="en-US" sz="4400" spc="-1" strike="noStrike">
                <a:solidFill>
                  <a:srgbClr val="4584d3"/>
                </a:solidFill>
                <a:latin typeface="Candara"/>
              </a:rPr>
              <a:t>i</a:t>
            </a:r>
            <a:r>
              <a:rPr b="0" lang="en-US" sz="4400" spc="-1" strike="noStrike">
                <a:solidFill>
                  <a:srgbClr val="4584d3"/>
                </a:solidFill>
                <a:latin typeface="Candara"/>
              </a:rPr>
              <a:t>p </a:t>
            </a:r>
            <a:r>
              <a:rPr b="0" lang="en-US" sz="4400" spc="-1" strike="noStrike">
                <a:solidFill>
                  <a:srgbClr val="4584d3"/>
                </a:solidFill>
                <a:latin typeface="Candara"/>
              </a:rPr>
              <a:t>e</a:t>
            </a:r>
            <a:r>
              <a:rPr b="0" lang="en-US" sz="4400" spc="-1" strike="noStrike">
                <a:solidFill>
                  <a:srgbClr val="4584d3"/>
                </a:solidFill>
                <a:latin typeface="Candara"/>
              </a:rPr>
              <a:t>v</a:t>
            </a:r>
            <a:r>
              <a:rPr b="0" lang="en-US" sz="4400" spc="-1" strike="noStrike">
                <a:solidFill>
                  <a:srgbClr val="4584d3"/>
                </a:solidFill>
                <a:latin typeface="Candara"/>
              </a:rPr>
              <a:t>o</a:t>
            </a:r>
            <a:r>
              <a:rPr b="0" lang="en-US" sz="4400" spc="-1" strike="noStrike">
                <a:solidFill>
                  <a:srgbClr val="4584d3"/>
                </a:solidFill>
                <a:latin typeface="Candara"/>
              </a:rPr>
              <a:t>l</a:t>
            </a:r>
            <a:r>
              <a:rPr b="0" lang="en-US" sz="4400" spc="-1" strike="noStrike">
                <a:solidFill>
                  <a:srgbClr val="4584d3"/>
                </a:solidFill>
                <a:latin typeface="Candara"/>
              </a:rPr>
              <a:t>u</a:t>
            </a:r>
            <a:r>
              <a:rPr b="0" lang="en-US" sz="4400" spc="-1" strike="noStrike">
                <a:solidFill>
                  <a:srgbClr val="4584d3"/>
                </a:solidFill>
                <a:latin typeface="Candara"/>
              </a:rPr>
              <a:t>ti</a:t>
            </a:r>
            <a:r>
              <a:rPr b="0" lang="en-US" sz="4400" spc="-1" strike="noStrike">
                <a:solidFill>
                  <a:srgbClr val="4584d3"/>
                </a:solidFill>
                <a:latin typeface="Candara"/>
              </a:rPr>
              <a:t>o</a:t>
            </a:r>
            <a:r>
              <a:rPr b="0" lang="en-US" sz="4400" spc="-1" strike="noStrike">
                <a:solidFill>
                  <a:srgbClr val="4584d3"/>
                </a:solidFill>
                <a:latin typeface="Candara"/>
              </a:rPr>
              <a:t>n</a:t>
            </a:r>
            <a:endParaRPr b="0" lang="en-US" sz="4400" spc="-1" strike="noStrike">
              <a:solidFill>
                <a:srgbClr val="000000"/>
              </a:solidFill>
              <a:latin typeface="Candara"/>
            </a:endParaRPr>
          </a:p>
        </p:txBody>
      </p:sp>
    </p:spTree>
  </p:cSld>
  <mc:AlternateContent>
    <mc:Choice Requires="p14">
      <p:transition spd="slow" p14:dur="2000"/>
    </mc:Choice>
    <mc:Fallback>
      <p:transition spd="slow"/>
    </mc:Fallback>
  </mc:AlternateContent>
  <p:timing>
    <p:tnLst>
      <p:par>
        <p:cTn id="49" dur="indefinite" restart="never" nodeType="tmRoot">
          <p:childTnLst>
            <p:seq>
              <p:cTn id="50" dur="indefinite" nodeType="mainSeq">
                <p:childTnLst>
                  <p:par>
                    <p:cTn id="51" fill="hold">
                      <p:stCondLst>
                        <p:cond delay="indefinite"/>
                      </p:stCondLst>
                      <p:childTnLst>
                        <p:par>
                          <p:cTn id="52" fill="hold">
                            <p:stCondLst>
                              <p:cond delay="0"/>
                            </p:stCondLst>
                            <p:childTnLst>
                              <p:par>
                                <p:cTn id="53" nodeType="clickEffect" fill="hold" presetClass="entr" presetID="1">
                                  <p:stCondLst>
                                    <p:cond delay="0"/>
                                  </p:stCondLst>
                                  <p:childTnLst>
                                    <p:set>
                                      <p:cBhvr>
                                        <p:cTn id="54" dur="1" fill="hold">
                                          <p:stCondLst>
                                            <p:cond delay="0"/>
                                          </p:stCondLst>
                                        </p:cTn>
                                        <p:tgtEl>
                                          <p:spTgt spid="141"/>
                                        </p:tgtEl>
                                        <p:attrNameLst>
                                          <p:attrName>style.visibility</p:attrName>
                                        </p:attrNameLst>
                                      </p:cBhvr>
                                      <p:to>
                                        <p:strVal val="visible"/>
                                      </p:to>
                                    </p:set>
                                  </p:childTnLst>
                                </p:cTn>
                              </p:par>
                              <p:par>
                                <p:cTn id="55" nodeType="withEffect" fill="hold" presetClass="entr" presetID="1">
                                  <p:stCondLst>
                                    <p:cond delay="0"/>
                                  </p:stCondLst>
                                  <p:childTnLst>
                                    <p:set>
                                      <p:cBhvr>
                                        <p:cTn id="56" dur="1" fill="hold">
                                          <p:stCondLst>
                                            <p:cond delay="0"/>
                                          </p:stCondLst>
                                        </p:cTn>
                                        <p:tgtEl>
                                          <p:spTgt spid="13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nodeType="clickEffect" fill="hold" presetClass="entr" presetID="1">
                                  <p:stCondLst>
                                    <p:cond delay="0"/>
                                  </p:stCondLst>
                                  <p:childTnLst>
                                    <p:set>
                                      <p:cBhvr>
                                        <p:cTn id="60" dur="1" fill="hold">
                                          <p:stCondLst>
                                            <p:cond delay="0"/>
                                          </p:stCondLst>
                                        </p:cTn>
                                        <p:tgtEl>
                                          <p:spTgt spid="142"/>
                                        </p:tgtEl>
                                        <p:attrNameLst>
                                          <p:attrName>style.visibility</p:attrName>
                                        </p:attrNameLst>
                                      </p:cBhvr>
                                      <p:to>
                                        <p:strVal val="visible"/>
                                      </p:to>
                                    </p:set>
                                  </p:childTnLst>
                                </p:cTn>
                              </p:par>
                              <p:par>
                                <p:cTn id="61" nodeType="withEffect" fill="hold" presetClass="entr" presetID="1">
                                  <p:stCondLst>
                                    <p:cond delay="0"/>
                                  </p:stCondLst>
                                  <p:childTnLst>
                                    <p:set>
                                      <p:cBhvr>
                                        <p:cTn id="62" dur="1" fill="hold">
                                          <p:stCondLst>
                                            <p:cond delay="0"/>
                                          </p:stCondLst>
                                        </p:cTn>
                                        <p:tgtEl>
                                          <p:spTgt spid="13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nodeType="clickEffect" fill="hold" presetClass="entr" presetID="1">
                                  <p:stCondLst>
                                    <p:cond delay="0"/>
                                  </p:stCondLst>
                                  <p:childTnLst>
                                    <p:set>
                                      <p:cBhvr>
                                        <p:cTn id="66" dur="1" fill="hold">
                                          <p:stCondLst>
                                            <p:cond delay="0"/>
                                          </p:stCondLst>
                                        </p:cTn>
                                        <p:tgtEl>
                                          <p:spTgt spid="144"/>
                                        </p:tgtEl>
                                        <p:attrNameLst>
                                          <p:attrName>style.visibility</p:attrName>
                                        </p:attrNameLst>
                                      </p:cBhvr>
                                      <p:to>
                                        <p:strVal val="visible"/>
                                      </p:to>
                                    </p:set>
                                  </p:childTnLst>
                                </p:cTn>
                              </p:par>
                              <p:par>
                                <p:cTn id="67" nodeType="withEffect" fill="hold" presetClass="entr" presetID="1">
                                  <p:stCondLst>
                                    <p:cond delay="0"/>
                                  </p:stCondLst>
                                  <p:childTnLst>
                                    <p:set>
                                      <p:cBhvr>
                                        <p:cTn id="68" dur="1" fill="hold">
                                          <p:stCondLst>
                                            <p:cond delay="0"/>
                                          </p:stCondLst>
                                        </p:cTn>
                                        <p:tgtEl>
                                          <p:spTgt spid="134"/>
                                        </p:tgtEl>
                                        <p:attrNameLst>
                                          <p:attrName>style.visibility</p:attrName>
                                        </p:attrNameLst>
                                      </p:cBhvr>
                                      <p:to>
                                        <p:strVal val="visible"/>
                                      </p:to>
                                    </p:set>
                                  </p:childTnLst>
                                </p:cTn>
                              </p:par>
                              <p:par>
                                <p:cTn id="69" nodeType="withEffect" fill="hold" presetClass="entr" presetID="1">
                                  <p:stCondLst>
                                    <p:cond delay="0"/>
                                  </p:stCondLst>
                                  <p:childTnLst>
                                    <p:set>
                                      <p:cBhvr>
                                        <p:cTn id="70" dur="1" fill="hold">
                                          <p:stCondLst>
                                            <p:cond delay="0"/>
                                          </p:stCondLst>
                                        </p:cTn>
                                        <p:tgtEl>
                                          <p:spTgt spid="147"/>
                                        </p:tgtEl>
                                        <p:attrNameLst>
                                          <p:attrName>style.visibility</p:attrName>
                                        </p:attrNameLst>
                                      </p:cBhvr>
                                      <p:to>
                                        <p:strVal val="visible"/>
                                      </p:to>
                                    </p:set>
                                  </p:childTnLst>
                                </p:cTn>
                              </p:par>
                              <p:par>
                                <p:cTn id="71" nodeType="withEffect" fill="hold" presetClass="entr" presetID="1">
                                  <p:stCondLst>
                                    <p:cond delay="0"/>
                                  </p:stCondLst>
                                  <p:childTnLst>
                                    <p:set>
                                      <p:cBhvr>
                                        <p:cTn id="72" dur="1" fill="hold">
                                          <p:stCondLst>
                                            <p:cond delay="0"/>
                                          </p:stCondLst>
                                        </p:cTn>
                                        <p:tgtEl>
                                          <p:spTgt spid="143"/>
                                        </p:tgtEl>
                                        <p:attrNameLst>
                                          <p:attrName>style.visibility</p:attrName>
                                        </p:attrNameLst>
                                      </p:cBhvr>
                                      <p:to>
                                        <p:strVal val="visible"/>
                                      </p:to>
                                    </p:set>
                                  </p:childTnLst>
                                </p:cTn>
                              </p:par>
                              <p:par>
                                <p:cTn id="73" nodeType="withEffect" fill="hold" presetClass="entr" presetID="1">
                                  <p:stCondLst>
                                    <p:cond delay="0"/>
                                  </p:stCondLst>
                                  <p:childTnLst>
                                    <p:set>
                                      <p:cBhvr>
                                        <p:cTn id="74" dur="1" fill="hold">
                                          <p:stCondLst>
                                            <p:cond delay="0"/>
                                          </p:stCondLst>
                                        </p:cTn>
                                        <p:tgtEl>
                                          <p:spTgt spid="1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nodeType="clickEffect" fill="hold" presetClass="entr" presetID="1">
                                  <p:stCondLst>
                                    <p:cond delay="0"/>
                                  </p:stCondLst>
                                  <p:childTnLst>
                                    <p:set>
                                      <p:cBhvr>
                                        <p:cTn id="78" dur="1" fill="hold">
                                          <p:stCondLst>
                                            <p:cond delay="0"/>
                                          </p:stCondLst>
                                        </p:cTn>
                                        <p:tgtEl>
                                          <p:spTgt spid="130"/>
                                        </p:tgtEl>
                                        <p:attrNameLst>
                                          <p:attrName>style.visibility</p:attrName>
                                        </p:attrNameLst>
                                      </p:cBhvr>
                                      <p:to>
                                        <p:strVal val="visible"/>
                                      </p:to>
                                    </p:set>
                                  </p:childTnLst>
                                </p:cTn>
                              </p:par>
                              <p:par>
                                <p:cTn id="79" nodeType="withEffect" fill="hold" presetClass="entr" presetID="1">
                                  <p:stCondLst>
                                    <p:cond delay="0"/>
                                  </p:stCondLst>
                                  <p:childTnLst>
                                    <p:set>
                                      <p:cBhvr>
                                        <p:cTn id="80" dur="1" fill="hold">
                                          <p:stCondLst>
                                            <p:cond delay="0"/>
                                          </p:stCondLst>
                                        </p:cTn>
                                        <p:tgtEl>
                                          <p:spTgt spid="144"/>
                                        </p:tgtEl>
                                        <p:attrNameLst>
                                          <p:attrName>style.visibility</p:attrName>
                                        </p:attrNameLst>
                                      </p:cBhvr>
                                      <p:to>
                                        <p:strVal val="visible"/>
                                      </p:to>
                                    </p:set>
                                  </p:childTnLst>
                                </p:cTn>
                              </p:par>
                              <p:par>
                                <p:cTn id="81" nodeType="withEffect" fill="hold" presetClass="entr" presetID="1">
                                  <p:stCondLst>
                                    <p:cond delay="0"/>
                                  </p:stCondLst>
                                  <p:childTnLst>
                                    <p:set>
                                      <p:cBhvr>
                                        <p:cTn id="82" dur="1" fill="hold">
                                          <p:stCondLst>
                                            <p:cond delay="0"/>
                                          </p:stCondLst>
                                        </p:cTn>
                                        <p:tgtEl>
                                          <p:spTgt spid="145"/>
                                        </p:tgtEl>
                                        <p:attrNameLst>
                                          <p:attrName>style.visibility</p:attrName>
                                        </p:attrNameLst>
                                      </p:cBhvr>
                                      <p:to>
                                        <p:strVal val="visible"/>
                                      </p:to>
                                    </p:set>
                                  </p:childTnLst>
                                </p:cTn>
                              </p:par>
                              <p:par>
                                <p:cTn id="83" nodeType="withEffect" fill="hold" presetClass="entr" presetID="1">
                                  <p:stCondLst>
                                    <p:cond delay="0"/>
                                  </p:stCondLst>
                                  <p:childTnLst>
                                    <p:set>
                                      <p:cBhvr>
                                        <p:cTn id="84" dur="1" fill="hold">
                                          <p:stCondLst>
                                            <p:cond delay="0"/>
                                          </p:stCondLst>
                                        </p:cTn>
                                        <p:tgtEl>
                                          <p:spTgt spid="146"/>
                                        </p:tgtEl>
                                        <p:attrNameLst>
                                          <p:attrName>style.visibility</p:attrName>
                                        </p:attrNameLst>
                                      </p:cBhvr>
                                      <p:to>
                                        <p:strVal val="visible"/>
                                      </p:to>
                                    </p:set>
                                  </p:childTnLst>
                                </p:cTn>
                              </p:par>
                              <p:par>
                                <p:cTn id="85" nodeType="withEffect" fill="hold" presetClass="entr" presetID="1">
                                  <p:stCondLst>
                                    <p:cond delay="0"/>
                                  </p:stCondLst>
                                  <p:childTnLst>
                                    <p:set>
                                      <p:cBhvr>
                                        <p:cTn id="86" dur="1" fill="hold">
                                          <p:stCondLst>
                                            <p:cond delay="0"/>
                                          </p:stCondLst>
                                        </p:cTn>
                                        <p:tgtEl>
                                          <p:spTgt spid="132"/>
                                        </p:tgtEl>
                                        <p:attrNameLst>
                                          <p:attrName>style.visibility</p:attrName>
                                        </p:attrNameLst>
                                      </p:cBhvr>
                                      <p:to>
                                        <p:strVal val="visible"/>
                                      </p:to>
                                    </p:set>
                                  </p:childTnLst>
                                </p:cTn>
                              </p:par>
                              <p:par>
                                <p:cTn id="87" nodeType="withEffect" fill="hold" presetClass="entr" presetID="1">
                                  <p:stCondLst>
                                    <p:cond delay="0"/>
                                  </p:stCondLst>
                                  <p:childTnLst>
                                    <p:set>
                                      <p:cBhvr>
                                        <p:cTn id="88" dur="1" fill="hold">
                                          <p:stCondLst>
                                            <p:cond delay="0"/>
                                          </p:stCondLst>
                                        </p:cTn>
                                        <p:tgtEl>
                                          <p:spTgt spid="131"/>
                                        </p:tgtEl>
                                        <p:attrNameLst>
                                          <p:attrName>style.visibility</p:attrName>
                                        </p:attrNameLst>
                                      </p:cBhvr>
                                      <p:to>
                                        <p:strVal val="visible"/>
                                      </p:to>
                                    </p:set>
                                  </p:childTnLst>
                                </p:cTn>
                              </p:par>
                              <p:par>
                                <p:cTn id="89" nodeType="withEffect" fill="hold" presetClass="entr" presetID="1">
                                  <p:stCondLst>
                                    <p:cond delay="0"/>
                                  </p:stCondLst>
                                  <p:childTnLst>
                                    <p:set>
                                      <p:cBhvr>
                                        <p:cTn id="90"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9" name="Picture 3" descr=""/>
          <p:cNvPicPr/>
          <p:nvPr/>
        </p:nvPicPr>
        <p:blipFill>
          <a:blip r:embed="rId1"/>
          <a:stretch/>
        </p:blipFill>
        <p:spPr>
          <a:xfrm>
            <a:off x="647640" y="1117440"/>
            <a:ext cx="7848360" cy="4622400"/>
          </a:xfrm>
          <a:prstGeom prst="rect">
            <a:avLst/>
          </a:prstGeom>
          <a:ln>
            <a:noFill/>
          </a:ln>
        </p:spPr>
      </p:pic>
      <p:sp>
        <p:nvSpPr>
          <p:cNvPr id="150" name="TextShape 1"/>
          <p:cNvSpPr txBox="1"/>
          <p:nvPr/>
        </p:nvSpPr>
        <p:spPr>
          <a:xfrm>
            <a:off x="467640" y="0"/>
            <a:ext cx="8229240" cy="1142640"/>
          </a:xfrm>
          <a:prstGeom prst="rect">
            <a:avLst/>
          </a:prstGeom>
          <a:noFill/>
          <a:ln>
            <a:noFill/>
          </a:ln>
        </p:spPr>
        <p:txBody>
          <a:bodyPr anchor="ctr">
            <a:normAutofit fontScale="70000"/>
          </a:bodyPr>
          <a:p>
            <a:pPr algn="ctr">
              <a:lnSpc>
                <a:spcPct val="100000"/>
              </a:lnSpc>
            </a:pPr>
            <a:r>
              <a:rPr b="0" lang="en-US" sz="4400" spc="-1" strike="noStrike">
                <a:solidFill>
                  <a:srgbClr val="4584d3"/>
                </a:solidFill>
                <a:latin typeface="Candara"/>
              </a:rPr>
              <a:t>S</a:t>
            </a:r>
            <a:r>
              <a:rPr b="0" lang="en-US" sz="4400" spc="-1" strike="noStrike">
                <a:solidFill>
                  <a:srgbClr val="4584d3"/>
                </a:solidFill>
                <a:latin typeface="Candara"/>
              </a:rPr>
              <a:t>t</a:t>
            </a:r>
            <a:r>
              <a:rPr b="0" lang="en-US" sz="4400" spc="-1" strike="noStrike">
                <a:solidFill>
                  <a:srgbClr val="4584d3"/>
                </a:solidFill>
                <a:latin typeface="Candara"/>
              </a:rPr>
              <a:t>a</a:t>
            </a:r>
            <a:r>
              <a:rPr b="0" lang="en-US" sz="4400" spc="-1" strike="noStrike">
                <a:solidFill>
                  <a:srgbClr val="4584d3"/>
                </a:solidFill>
                <a:latin typeface="Candara"/>
              </a:rPr>
              <a:t>ti</a:t>
            </a:r>
            <a:r>
              <a:rPr b="0" lang="en-US" sz="4400" spc="-1" strike="noStrike">
                <a:solidFill>
                  <a:srgbClr val="4584d3"/>
                </a:solidFill>
                <a:latin typeface="Candara"/>
              </a:rPr>
              <a:t>s</a:t>
            </a:r>
            <a:r>
              <a:rPr b="0" lang="en-US" sz="4400" spc="-1" strike="noStrike">
                <a:solidFill>
                  <a:srgbClr val="4584d3"/>
                </a:solidFill>
                <a:latin typeface="Candara"/>
              </a:rPr>
              <a:t>ti</a:t>
            </a:r>
            <a:r>
              <a:rPr b="0" lang="en-US" sz="4400" spc="-1" strike="noStrike">
                <a:solidFill>
                  <a:srgbClr val="4584d3"/>
                </a:solidFill>
                <a:latin typeface="Candara"/>
              </a:rPr>
              <a:t>c</a:t>
            </a:r>
            <a:r>
              <a:rPr b="0" lang="en-US" sz="4400" spc="-1" strike="noStrike">
                <a:solidFill>
                  <a:srgbClr val="4584d3"/>
                </a:solidFill>
                <a:latin typeface="Candara"/>
              </a:rPr>
              <a:t>a</a:t>
            </a:r>
            <a:r>
              <a:rPr b="0" lang="en-US" sz="4400" spc="-1" strike="noStrike">
                <a:solidFill>
                  <a:srgbClr val="4584d3"/>
                </a:solidFill>
                <a:latin typeface="Candara"/>
              </a:rPr>
              <a:t>l </a:t>
            </a:r>
            <a:r>
              <a:rPr b="0" lang="en-US" sz="4400" spc="-1" strike="noStrike">
                <a:solidFill>
                  <a:srgbClr val="4584d3"/>
                </a:solidFill>
                <a:latin typeface="Candara"/>
              </a:rPr>
              <a:t>p</a:t>
            </a:r>
            <a:r>
              <a:rPr b="0" lang="en-US" sz="4400" spc="-1" strike="noStrike">
                <a:solidFill>
                  <a:srgbClr val="4584d3"/>
                </a:solidFill>
                <a:latin typeface="Candara"/>
              </a:rPr>
              <a:t>o</a:t>
            </a:r>
            <a:r>
              <a:rPr b="0" lang="en-US" sz="4400" spc="-1" strike="noStrike">
                <a:solidFill>
                  <a:srgbClr val="4584d3"/>
                </a:solidFill>
                <a:latin typeface="Candara"/>
              </a:rPr>
              <a:t>w</a:t>
            </a:r>
            <a:r>
              <a:rPr b="0" lang="en-US" sz="4400" spc="-1" strike="noStrike">
                <a:solidFill>
                  <a:srgbClr val="4584d3"/>
                </a:solidFill>
                <a:latin typeface="Candara"/>
              </a:rPr>
              <a:t>e</a:t>
            </a:r>
            <a:r>
              <a:rPr b="0" lang="en-US" sz="4400" spc="-1" strike="noStrike">
                <a:solidFill>
                  <a:srgbClr val="4584d3"/>
                </a:solidFill>
                <a:latin typeface="Candara"/>
              </a:rPr>
              <a:t>r </a:t>
            </a:r>
            <a:r>
              <a:rPr b="0" lang="en-US" sz="4400" spc="-1" strike="noStrike">
                <a:solidFill>
                  <a:srgbClr val="4584d3"/>
                </a:solidFill>
                <a:latin typeface="Candara"/>
              </a:rPr>
              <a:t>o</a:t>
            </a:r>
            <a:r>
              <a:rPr b="0" lang="en-US" sz="4400" spc="-1" strike="noStrike">
                <a:solidFill>
                  <a:srgbClr val="4584d3"/>
                </a:solidFill>
                <a:latin typeface="Candara"/>
              </a:rPr>
              <a:t>f </a:t>
            </a:r>
            <a:r>
              <a:rPr b="0" lang="en-US" sz="4400" spc="-1" strike="noStrike">
                <a:solidFill>
                  <a:srgbClr val="4584d3"/>
                </a:solidFill>
                <a:latin typeface="Candara"/>
              </a:rPr>
              <a:t>k</a:t>
            </a:r>
            <a:r>
              <a:rPr b="0" lang="en-US" sz="4400" spc="-1" strike="noStrike">
                <a:solidFill>
                  <a:srgbClr val="4584d3"/>
                </a:solidFill>
                <a:latin typeface="Candara"/>
              </a:rPr>
              <a:t>i</a:t>
            </a:r>
            <a:r>
              <a:rPr b="0" lang="en-US" sz="4400" spc="-1" strike="noStrike">
                <a:solidFill>
                  <a:srgbClr val="4584d3"/>
                </a:solidFill>
                <a:latin typeface="Candara"/>
              </a:rPr>
              <a:t>n</a:t>
            </a:r>
            <a:r>
              <a:rPr b="0" lang="en-US" sz="4400" spc="-1" strike="noStrike">
                <a:solidFill>
                  <a:srgbClr val="4584d3"/>
                </a:solidFill>
                <a:latin typeface="Candara"/>
              </a:rPr>
              <a:t>s</a:t>
            </a:r>
            <a:r>
              <a:rPr b="0" lang="en-US" sz="4400" spc="-1" strike="noStrike">
                <a:solidFill>
                  <a:srgbClr val="4584d3"/>
                </a:solidFill>
                <a:latin typeface="Candara"/>
              </a:rPr>
              <a:t>h</a:t>
            </a:r>
            <a:r>
              <a:rPr b="0" lang="en-US" sz="4400" spc="-1" strike="noStrike">
                <a:solidFill>
                  <a:srgbClr val="4584d3"/>
                </a:solidFill>
                <a:latin typeface="Candara"/>
              </a:rPr>
              <a:t>i</a:t>
            </a:r>
            <a:r>
              <a:rPr b="0" lang="en-US" sz="4400" spc="-1" strike="noStrike">
                <a:solidFill>
                  <a:srgbClr val="4584d3"/>
                </a:solidFill>
                <a:latin typeface="Candara"/>
              </a:rPr>
              <a:t>p </a:t>
            </a:r>
            <a:r>
              <a:rPr b="0" lang="en-US" sz="4400" spc="-1" strike="noStrike">
                <a:solidFill>
                  <a:srgbClr val="4584d3"/>
                </a:solidFill>
                <a:latin typeface="Candara"/>
              </a:rPr>
              <a:t>f</a:t>
            </a:r>
            <a:r>
              <a:rPr b="0" lang="en-US" sz="4400" spc="-1" strike="noStrike">
                <a:solidFill>
                  <a:srgbClr val="4584d3"/>
                </a:solidFill>
                <a:latin typeface="Candara"/>
              </a:rPr>
              <a:t>r</a:t>
            </a:r>
            <a:r>
              <a:rPr b="0" lang="en-US" sz="4400" spc="-1" strike="noStrike">
                <a:solidFill>
                  <a:srgbClr val="4584d3"/>
                </a:solidFill>
                <a:latin typeface="Candara"/>
              </a:rPr>
              <a:t>o</a:t>
            </a:r>
            <a:r>
              <a:rPr b="0" lang="en-US" sz="4400" spc="-1" strike="noStrike">
                <a:solidFill>
                  <a:srgbClr val="4584d3"/>
                </a:solidFill>
                <a:latin typeface="Candara"/>
              </a:rPr>
              <a:t>m</a:t>
            </a:r>
            <a:r>
              <a:rPr b="0" lang="en-US" sz="4400" spc="-1" strike="noStrike">
                <a:solidFill>
                  <a:srgbClr val="4584d3"/>
                </a:solidFill>
                <a:latin typeface="Candara"/>
              </a:rPr>
              <a:t> </a:t>
            </a:r>
            <a:endParaRPr b="0" lang="en-US" sz="4400" spc="-1" strike="noStrike">
              <a:solidFill>
                <a:srgbClr val="000000"/>
              </a:solidFill>
              <a:latin typeface="Candara"/>
            </a:endParaRPr>
          </a:p>
        </p:txBody>
      </p:sp>
      <p:sp>
        <p:nvSpPr>
          <p:cNvPr id="151" name="CustomShape 2"/>
          <p:cNvSpPr/>
          <p:nvPr/>
        </p:nvSpPr>
        <p:spPr>
          <a:xfrm>
            <a:off x="467640" y="1268640"/>
            <a:ext cx="8136720" cy="935640"/>
          </a:xfrm>
          <a:prstGeom prst="rect">
            <a:avLst/>
          </a:prstGeom>
          <a:solidFill>
            <a:schemeClr val="bg1"/>
          </a:solidFill>
          <a:ln>
            <a:noFill/>
          </a:ln>
          <a:effectLst>
            <a:outerShdw blurRad="50800" dir="5400000" dist="25560" rotWithShape="0">
              <a:srgbClr val="000000">
                <a:alpha val="38000"/>
              </a:srgbClr>
            </a:outerShdw>
          </a:effectLst>
          <a:scene3d>
            <a:camera prst="orthographicFront">
              <a:rot lat="0" lon="0" rev="0"/>
            </a:camera>
            <a:lightRig dir="tl" rig="flat">
              <a:rot lat="0" lon="0" rev="6360000"/>
            </a:lightRig>
          </a:scene3d>
          <a:sp3d prstMaterial="flat"/>
        </p:spPr>
        <p:style>
          <a:lnRef idx="1">
            <a:schemeClr val="accent1"/>
          </a:lnRef>
          <a:fillRef idx="3">
            <a:schemeClr val="accent1"/>
          </a:fillRef>
          <a:effectRef idx="2">
            <a:schemeClr val="accent1"/>
          </a:effectRef>
          <a:fontRef idx="minor"/>
        </p:style>
      </p:sp>
      <p:sp>
        <p:nvSpPr>
          <p:cNvPr id="152" name="CustomShape 3"/>
          <p:cNvSpPr/>
          <p:nvPr/>
        </p:nvSpPr>
        <p:spPr>
          <a:xfrm>
            <a:off x="467640" y="1268640"/>
            <a:ext cx="8136720" cy="935640"/>
          </a:xfrm>
          <a:prstGeom prst="rect">
            <a:avLst/>
          </a:prstGeom>
          <a:solidFill>
            <a:schemeClr val="bg1"/>
          </a:solidFill>
          <a:ln>
            <a:noFill/>
          </a:ln>
          <a:effectLst>
            <a:outerShdw blurRad="50800" dir="5400000" dist="25560" rotWithShape="0">
              <a:srgbClr val="000000">
                <a:alpha val="38000"/>
              </a:srgbClr>
            </a:outerShdw>
          </a:effectLst>
          <a:scene3d>
            <a:camera prst="orthographicFront">
              <a:rot lat="0" lon="0" rev="0"/>
            </a:camera>
            <a:lightRig dir="tl" rig="flat">
              <a:rot lat="0" lon="0" rev="6360000"/>
            </a:lightRig>
          </a:scene3d>
          <a:sp3d prstMaterial="flat"/>
        </p:spPr>
        <p:style>
          <a:lnRef idx="1">
            <a:schemeClr val="accent1"/>
          </a:lnRef>
          <a:fillRef idx="3">
            <a:schemeClr val="accent1"/>
          </a:fillRef>
          <a:effectRef idx="2">
            <a:schemeClr val="accent1"/>
          </a:effectRef>
          <a:fontRef idx="minor"/>
        </p:style>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3" name="Picture 2" descr="C:\Users\Zhiwu\Dropbox\Current\ZZLab\People\Jiabo Wang\cBLUP\SUPER_Idea\SUPER_Idea Revised green.jpg"/>
          <p:cNvPicPr/>
          <p:nvPr/>
        </p:nvPicPr>
        <p:blipFill>
          <a:blip r:embed="rId1"/>
          <a:stretch/>
        </p:blipFill>
        <p:spPr>
          <a:xfrm>
            <a:off x="0" y="1776240"/>
            <a:ext cx="9143640" cy="3517200"/>
          </a:xfrm>
          <a:prstGeom prst="rect">
            <a:avLst/>
          </a:prstGeom>
          <a:ln>
            <a:noFill/>
          </a:ln>
        </p:spPr>
      </p:pic>
      <p:pic>
        <p:nvPicPr>
          <p:cNvPr id="154" name="Picture 3" descr="C:\Users\Zhiwu\Dropbox\Current\ZZLab\People\Jiabo Wang\cBLUP\SUPER_Idea\SUPER_Idea Revised yellow.jpg"/>
          <p:cNvPicPr/>
          <p:nvPr/>
        </p:nvPicPr>
        <p:blipFill>
          <a:blip r:embed="rId2"/>
          <a:stretch/>
        </p:blipFill>
        <p:spPr>
          <a:xfrm>
            <a:off x="0" y="1776240"/>
            <a:ext cx="9143640" cy="3517200"/>
          </a:xfrm>
          <a:prstGeom prst="rect">
            <a:avLst/>
          </a:prstGeom>
          <a:ln>
            <a:noFill/>
          </a:ln>
        </p:spPr>
      </p:pic>
      <p:pic>
        <p:nvPicPr>
          <p:cNvPr id="155" name="Picture 1" descr=""/>
          <p:cNvPicPr/>
          <p:nvPr/>
        </p:nvPicPr>
        <p:blipFill>
          <a:blip r:embed="rId3"/>
          <a:stretch/>
        </p:blipFill>
        <p:spPr>
          <a:xfrm>
            <a:off x="0" y="1776240"/>
            <a:ext cx="9143640" cy="3517200"/>
          </a:xfrm>
          <a:prstGeom prst="rect">
            <a:avLst/>
          </a:prstGeom>
          <a:ln>
            <a:noFill/>
          </a:ln>
        </p:spPr>
      </p:pic>
      <p:pic>
        <p:nvPicPr>
          <p:cNvPr id="156" name="Picture 2" descr=""/>
          <p:cNvPicPr/>
          <p:nvPr/>
        </p:nvPicPr>
        <p:blipFill>
          <a:blip r:embed="rId4"/>
          <a:stretch/>
        </p:blipFill>
        <p:spPr>
          <a:xfrm>
            <a:off x="0" y="1776240"/>
            <a:ext cx="9143640" cy="3517200"/>
          </a:xfrm>
          <a:prstGeom prst="rect">
            <a:avLst/>
          </a:prstGeom>
          <a:ln>
            <a:noFill/>
          </a:ln>
        </p:spPr>
      </p:pic>
      <p:pic>
        <p:nvPicPr>
          <p:cNvPr id="157" name="Picture 3" descr=""/>
          <p:cNvPicPr/>
          <p:nvPr/>
        </p:nvPicPr>
        <p:blipFill>
          <a:blip r:embed="rId5"/>
          <a:stretch/>
        </p:blipFill>
        <p:spPr>
          <a:xfrm>
            <a:off x="0" y="1776240"/>
            <a:ext cx="9143640" cy="3517200"/>
          </a:xfrm>
          <a:prstGeom prst="rect">
            <a:avLst/>
          </a:prstGeom>
          <a:ln>
            <a:noFill/>
          </a:ln>
        </p:spPr>
      </p:pic>
      <p:pic>
        <p:nvPicPr>
          <p:cNvPr id="158" name="Picture 4" descr=""/>
          <p:cNvPicPr/>
          <p:nvPr/>
        </p:nvPicPr>
        <p:blipFill>
          <a:blip r:embed="rId6"/>
          <a:stretch/>
        </p:blipFill>
        <p:spPr>
          <a:xfrm>
            <a:off x="0" y="1776240"/>
            <a:ext cx="9143640" cy="3517200"/>
          </a:xfrm>
          <a:prstGeom prst="rect">
            <a:avLst/>
          </a:prstGeom>
          <a:ln>
            <a:noFill/>
          </a:ln>
        </p:spPr>
      </p:pic>
      <p:sp>
        <p:nvSpPr>
          <p:cNvPr id="159" name="TextShape 1"/>
          <p:cNvSpPr txBox="1"/>
          <p:nvPr/>
        </p:nvSpPr>
        <p:spPr>
          <a:xfrm>
            <a:off x="457200" y="338400"/>
            <a:ext cx="8229240" cy="1252440"/>
          </a:xfrm>
          <a:prstGeom prst="rect">
            <a:avLst/>
          </a:prstGeom>
          <a:noFill/>
          <a:ln>
            <a:noFill/>
          </a:ln>
        </p:spPr>
        <p:txBody>
          <a:bodyPr anchor="ctr">
            <a:noAutofit/>
          </a:bodyPr>
          <a:p>
            <a:pPr algn="ctr">
              <a:lnSpc>
                <a:spcPct val="100000"/>
              </a:lnSpc>
            </a:pPr>
            <a:r>
              <a:rPr b="0" lang="en-US" sz="4400" spc="-1" strike="noStrike">
                <a:solidFill>
                  <a:srgbClr val="4584d3"/>
                </a:solidFill>
                <a:latin typeface="Candara"/>
              </a:rPr>
              <a:t>B</a:t>
            </a:r>
            <a:r>
              <a:rPr b="0" lang="en-US" sz="4400" spc="-1" strike="noStrike">
                <a:solidFill>
                  <a:srgbClr val="4584d3"/>
                </a:solidFill>
                <a:latin typeface="Candara"/>
              </a:rPr>
              <a:t>i</a:t>
            </a:r>
            <a:r>
              <a:rPr b="0" lang="en-US" sz="4400" spc="-1" strike="noStrike">
                <a:solidFill>
                  <a:srgbClr val="4584d3"/>
                </a:solidFill>
                <a:latin typeface="Candara"/>
              </a:rPr>
              <a:t>n </a:t>
            </a:r>
            <a:r>
              <a:rPr b="0" lang="en-US" sz="4400" spc="-1" strike="noStrike">
                <a:solidFill>
                  <a:srgbClr val="4584d3"/>
                </a:solidFill>
                <a:latin typeface="Candara"/>
              </a:rPr>
              <a:t>a</a:t>
            </a:r>
            <a:r>
              <a:rPr b="0" lang="en-US" sz="4400" spc="-1" strike="noStrike">
                <a:solidFill>
                  <a:srgbClr val="4584d3"/>
                </a:solidFill>
                <a:latin typeface="Candara"/>
              </a:rPr>
              <a:t>p</a:t>
            </a:r>
            <a:r>
              <a:rPr b="0" lang="en-US" sz="4400" spc="-1" strike="noStrike">
                <a:solidFill>
                  <a:srgbClr val="4584d3"/>
                </a:solidFill>
                <a:latin typeface="Candara"/>
              </a:rPr>
              <a:t>p</a:t>
            </a:r>
            <a:r>
              <a:rPr b="0" lang="en-US" sz="4400" spc="-1" strike="noStrike">
                <a:solidFill>
                  <a:srgbClr val="4584d3"/>
                </a:solidFill>
                <a:latin typeface="Candara"/>
              </a:rPr>
              <a:t>r</a:t>
            </a:r>
            <a:r>
              <a:rPr b="0" lang="en-US" sz="4400" spc="-1" strike="noStrike">
                <a:solidFill>
                  <a:srgbClr val="4584d3"/>
                </a:solidFill>
                <a:latin typeface="Candara"/>
              </a:rPr>
              <a:t>o</a:t>
            </a:r>
            <a:r>
              <a:rPr b="0" lang="en-US" sz="4400" spc="-1" strike="noStrike">
                <a:solidFill>
                  <a:srgbClr val="4584d3"/>
                </a:solidFill>
                <a:latin typeface="Candara"/>
              </a:rPr>
              <a:t>a</a:t>
            </a:r>
            <a:r>
              <a:rPr b="0" lang="en-US" sz="4400" spc="-1" strike="noStrike">
                <a:solidFill>
                  <a:srgbClr val="4584d3"/>
                </a:solidFill>
                <a:latin typeface="Candara"/>
              </a:rPr>
              <a:t>c</a:t>
            </a:r>
            <a:r>
              <a:rPr b="0" lang="en-US" sz="4400" spc="-1" strike="noStrike">
                <a:solidFill>
                  <a:srgbClr val="4584d3"/>
                </a:solidFill>
                <a:latin typeface="Candara"/>
              </a:rPr>
              <a:t>h</a:t>
            </a:r>
            <a:endParaRPr b="0" lang="en-US" sz="4400" spc="-1" strike="noStrike">
              <a:solidFill>
                <a:srgbClr val="000000"/>
              </a:solidFill>
              <a:latin typeface="Candara"/>
            </a:endParaRPr>
          </a:p>
        </p:txBody>
      </p:sp>
    </p:spTree>
  </p:cSld>
  <mc:AlternateContent>
    <mc:Choice Requires="p14">
      <p:transition spd="slow" p14:dur="2000"/>
    </mc:Choice>
    <mc:Fallback>
      <p:transition spd="slow"/>
    </mc:Fallback>
  </mc:AlternateContent>
  <p:timing>
    <p:tnLst>
      <p:par>
        <p:cTn id="91" dur="indefinite" restart="never" nodeType="tmRoot">
          <p:childTnLst>
            <p:seq>
              <p:cTn id="92" dur="indefinite" nodeType="mainSeq">
                <p:childTnLst>
                  <p:par>
                    <p:cTn id="93" fill="hold">
                      <p:stCondLst>
                        <p:cond delay="indefinite"/>
                      </p:stCondLst>
                      <p:childTnLst>
                        <p:par>
                          <p:cTn id="94" fill="hold">
                            <p:stCondLst>
                              <p:cond delay="0"/>
                            </p:stCondLst>
                            <p:childTnLst>
                              <p:par>
                                <p:cTn id="95" nodeType="clickEffect" fill="hold" presetClass="entr" presetID="1">
                                  <p:stCondLst>
                                    <p:cond delay="0"/>
                                  </p:stCondLst>
                                  <p:childTnLst>
                                    <p:set>
                                      <p:cBhvr>
                                        <p:cTn id="96" dur="1" fill="hold">
                                          <p:stCondLst>
                                            <p:cond delay="0"/>
                                          </p:stCondLst>
                                        </p:cTn>
                                        <p:tgtEl>
                                          <p:spTgt spid="154"/>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nodeType="clickEffect" fill="hold" presetClass="entr" presetID="1">
                                  <p:stCondLst>
                                    <p:cond delay="0"/>
                                  </p:stCondLst>
                                  <p:childTnLst>
                                    <p:set>
                                      <p:cBhvr>
                                        <p:cTn id="100" dur="1" fill="hold">
                                          <p:stCondLst>
                                            <p:cond delay="0"/>
                                          </p:stCondLst>
                                        </p:cTn>
                                        <p:tgtEl>
                                          <p:spTgt spid="155"/>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nodeType="clickEffect" fill="hold" presetClass="entr" presetID="1">
                                  <p:stCondLst>
                                    <p:cond delay="0"/>
                                  </p:stCondLst>
                                  <p:childTnLst>
                                    <p:set>
                                      <p:cBhvr>
                                        <p:cTn id="104" dur="1" fill="hold">
                                          <p:stCondLst>
                                            <p:cond delay="0"/>
                                          </p:stCondLst>
                                        </p:cTn>
                                        <p:tgtEl>
                                          <p:spTgt spid="156"/>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nodeType="clickEffect" fill="hold" presetClass="entr" presetID="1">
                                  <p:stCondLst>
                                    <p:cond delay="0"/>
                                  </p:stCondLst>
                                  <p:childTnLst>
                                    <p:set>
                                      <p:cBhvr>
                                        <p:cTn id="108" dur="1" fill="hold">
                                          <p:stCondLst>
                                            <p:cond delay="0"/>
                                          </p:stCondLst>
                                        </p:cTn>
                                        <p:tgtEl>
                                          <p:spTgt spid="157"/>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nodeType="clickEffect" fill="hold" presetClass="entr" presetID="1">
                                  <p:stCondLst>
                                    <p:cond delay="0"/>
                                  </p:stCondLst>
                                  <p:childTnLst>
                                    <p:set>
                                      <p:cBhvr>
                                        <p:cTn id="112"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0" name="Picture 3" descr="Screen Shot 2014-12-15 at 6.41.03 PM.png"/>
          <p:cNvPicPr/>
          <p:nvPr/>
        </p:nvPicPr>
        <p:blipFill>
          <a:blip r:embed="rId1"/>
          <a:stretch/>
        </p:blipFill>
        <p:spPr>
          <a:xfrm>
            <a:off x="0" y="4438800"/>
            <a:ext cx="9143640" cy="2418840"/>
          </a:xfrm>
          <a:prstGeom prst="rect">
            <a:avLst/>
          </a:prstGeom>
          <a:ln>
            <a:noFill/>
          </a:ln>
        </p:spPr>
      </p:pic>
      <p:sp>
        <p:nvSpPr>
          <p:cNvPr id="161" name="TextShape 1"/>
          <p:cNvSpPr txBox="1"/>
          <p:nvPr/>
        </p:nvSpPr>
        <p:spPr>
          <a:xfrm>
            <a:off x="457200" y="0"/>
            <a:ext cx="8229240" cy="990360"/>
          </a:xfrm>
          <a:prstGeom prst="rect">
            <a:avLst/>
          </a:prstGeom>
          <a:noFill/>
          <a:ln>
            <a:noFill/>
          </a:ln>
        </p:spPr>
        <p:txBody>
          <a:bodyPr anchor="ctr">
            <a:noAutofit/>
          </a:bodyPr>
          <a:p>
            <a:pPr algn="ctr">
              <a:lnSpc>
                <a:spcPct val="100000"/>
              </a:lnSpc>
            </a:pPr>
            <a:r>
              <a:rPr b="0" lang="en-US" sz="4400" spc="-1" strike="noStrike">
                <a:solidFill>
                  <a:srgbClr val="4584d3"/>
                </a:solidFill>
                <a:latin typeface="Candara"/>
              </a:rPr>
              <a:t>M</a:t>
            </a:r>
            <a:r>
              <a:rPr b="0" lang="en-US" sz="4400" spc="-1" strike="noStrike">
                <a:solidFill>
                  <a:srgbClr val="4584d3"/>
                </a:solidFill>
                <a:latin typeface="Candara"/>
              </a:rPr>
              <a:t>i</a:t>
            </a:r>
            <a:r>
              <a:rPr b="0" lang="en-US" sz="4400" spc="-1" strike="noStrike">
                <a:solidFill>
                  <a:srgbClr val="4584d3"/>
                </a:solidFill>
                <a:latin typeface="Candara"/>
              </a:rPr>
              <a:t>m</a:t>
            </a:r>
            <a:r>
              <a:rPr b="0" lang="en-US" sz="4400" spc="-1" strike="noStrike">
                <a:solidFill>
                  <a:srgbClr val="4584d3"/>
                </a:solidFill>
                <a:latin typeface="Candara"/>
              </a:rPr>
              <a:t>i</a:t>
            </a:r>
            <a:r>
              <a:rPr b="0" lang="en-US" sz="4400" spc="-1" strike="noStrike">
                <a:solidFill>
                  <a:srgbClr val="4584d3"/>
                </a:solidFill>
                <a:latin typeface="Candara"/>
              </a:rPr>
              <a:t>c </a:t>
            </a:r>
            <a:r>
              <a:rPr b="0" lang="en-US" sz="4400" spc="-1" strike="noStrike">
                <a:solidFill>
                  <a:srgbClr val="4584d3"/>
                </a:solidFill>
                <a:latin typeface="Candara"/>
              </a:rPr>
              <a:t>Q</a:t>
            </a:r>
            <a:r>
              <a:rPr b="0" lang="en-US" sz="4400" spc="-1" strike="noStrike">
                <a:solidFill>
                  <a:srgbClr val="4584d3"/>
                </a:solidFill>
                <a:latin typeface="Candara"/>
              </a:rPr>
              <a:t>T</a:t>
            </a:r>
            <a:r>
              <a:rPr b="0" lang="en-US" sz="4400" spc="-1" strike="noStrike">
                <a:solidFill>
                  <a:srgbClr val="4584d3"/>
                </a:solidFill>
                <a:latin typeface="Candara"/>
              </a:rPr>
              <a:t>N</a:t>
            </a:r>
            <a:r>
              <a:rPr b="0" lang="en-US" sz="4400" spc="-1" strike="noStrike">
                <a:solidFill>
                  <a:srgbClr val="4584d3"/>
                </a:solidFill>
                <a:latin typeface="Candara"/>
              </a:rPr>
              <a:t>-</a:t>
            </a:r>
            <a:r>
              <a:rPr b="0" lang="en-US" sz="4400" spc="-1" strike="noStrike">
                <a:solidFill>
                  <a:srgbClr val="4584d3"/>
                </a:solidFill>
                <a:latin typeface="Candara"/>
              </a:rPr>
              <a:t>1 </a:t>
            </a:r>
            <a:endParaRPr b="0" lang="en-US" sz="4400" spc="-1" strike="noStrike">
              <a:solidFill>
                <a:srgbClr val="000000"/>
              </a:solidFill>
              <a:latin typeface="Candara"/>
            </a:endParaRPr>
          </a:p>
        </p:txBody>
      </p:sp>
      <p:sp>
        <p:nvSpPr>
          <p:cNvPr id="162" name="TextShape 2"/>
          <p:cNvSpPr txBox="1"/>
          <p:nvPr/>
        </p:nvSpPr>
        <p:spPr>
          <a:xfrm>
            <a:off x="457200" y="990720"/>
            <a:ext cx="8229240" cy="3447720"/>
          </a:xfrm>
          <a:prstGeom prst="rect">
            <a:avLst/>
          </a:prstGeom>
          <a:noFill/>
          <a:ln>
            <a:noFill/>
          </a:ln>
        </p:spPr>
        <p:txBody>
          <a:bodyPr>
            <a:normAutofit/>
          </a:bodyPr>
          <a:p>
            <a:pPr marL="274320" indent="-273960">
              <a:lnSpc>
                <a:spcPct val="100000"/>
              </a:lnSpc>
              <a:spcBef>
                <a:spcPts val="479"/>
              </a:spcBef>
              <a:buClr>
                <a:srgbClr val="31b6fd"/>
              </a:buClr>
              <a:buFont typeface="Symbol"/>
              <a:buChar char=""/>
            </a:pPr>
            <a:r>
              <a:rPr b="0" lang="en-US" sz="2400" spc="-1" strike="noStrike">
                <a:solidFill>
                  <a:srgbClr val="073e87"/>
                </a:solidFill>
                <a:latin typeface="Candara"/>
              </a:rPr>
              <a:t>1. Choose t associated SNPs as QTNs each represent an interval of size s. </a:t>
            </a:r>
            <a:endParaRPr b="0" lang="en-US" sz="2400" spc="-1" strike="noStrike">
              <a:solidFill>
                <a:srgbClr val="073e87"/>
              </a:solidFill>
              <a:latin typeface="Candara"/>
            </a:endParaRPr>
          </a:p>
          <a:p>
            <a:pPr marL="274320" indent="-273960">
              <a:lnSpc>
                <a:spcPct val="100000"/>
              </a:lnSpc>
              <a:spcBef>
                <a:spcPts val="479"/>
              </a:spcBef>
              <a:buClr>
                <a:srgbClr val="31b6fd"/>
              </a:buClr>
              <a:buFont typeface="Symbol"/>
              <a:buChar char=""/>
            </a:pPr>
            <a:r>
              <a:rPr b="0" lang="en-US" sz="2400" spc="-1" strike="noStrike">
                <a:solidFill>
                  <a:srgbClr val="073e87"/>
                </a:solidFill>
                <a:latin typeface="Candara"/>
              </a:rPr>
              <a:t>2. Build kinship from the t QTNs</a:t>
            </a:r>
            <a:endParaRPr b="0" lang="en-US" sz="2400" spc="-1" strike="noStrike">
              <a:solidFill>
                <a:srgbClr val="073e87"/>
              </a:solidFill>
              <a:latin typeface="Candara"/>
            </a:endParaRPr>
          </a:p>
          <a:p>
            <a:pPr marL="274320" indent="-273960">
              <a:lnSpc>
                <a:spcPct val="100000"/>
              </a:lnSpc>
              <a:spcBef>
                <a:spcPts val="479"/>
              </a:spcBef>
              <a:buClr>
                <a:srgbClr val="31b6fd"/>
              </a:buClr>
              <a:buFont typeface="Symbol"/>
              <a:buChar char=""/>
            </a:pPr>
            <a:r>
              <a:rPr b="0" lang="en-US" sz="2400" spc="-1" strike="noStrike">
                <a:solidFill>
                  <a:srgbClr val="073e87"/>
                </a:solidFill>
                <a:latin typeface="Candara"/>
              </a:rPr>
              <a:t>3. Optimization on t and s</a:t>
            </a:r>
            <a:endParaRPr b="0" lang="en-US" sz="2400" spc="-1" strike="noStrike">
              <a:solidFill>
                <a:srgbClr val="073e87"/>
              </a:solidFill>
              <a:latin typeface="Candara"/>
            </a:endParaRPr>
          </a:p>
          <a:p>
            <a:pPr marL="274320" indent="-273960">
              <a:lnSpc>
                <a:spcPct val="100000"/>
              </a:lnSpc>
              <a:spcBef>
                <a:spcPts val="479"/>
              </a:spcBef>
              <a:buClr>
                <a:srgbClr val="31b6fd"/>
              </a:buClr>
              <a:buFont typeface="Symbol"/>
              <a:buChar char=""/>
            </a:pPr>
            <a:r>
              <a:rPr b="0" lang="en-US" sz="2400" spc="-1" strike="noStrike">
                <a:solidFill>
                  <a:srgbClr val="073e87"/>
                </a:solidFill>
                <a:latin typeface="Candara"/>
              </a:rPr>
              <a:t>4. For a SNP, remove the QTNs in LD with the SNP, e.g. R square &gt; 1%</a:t>
            </a:r>
            <a:endParaRPr b="0" lang="en-US" sz="2400" spc="-1" strike="noStrike">
              <a:solidFill>
                <a:srgbClr val="073e87"/>
              </a:solidFill>
              <a:latin typeface="Candara"/>
            </a:endParaRPr>
          </a:p>
          <a:p>
            <a:pPr marL="274320" indent="-273960">
              <a:lnSpc>
                <a:spcPct val="100000"/>
              </a:lnSpc>
              <a:spcBef>
                <a:spcPts val="479"/>
              </a:spcBef>
              <a:buClr>
                <a:srgbClr val="31b6fd"/>
              </a:buClr>
              <a:buFont typeface="Symbol"/>
              <a:buChar char=""/>
            </a:pPr>
            <a:r>
              <a:rPr b="0" lang="en-US" sz="2400" spc="-1" strike="noStrike">
                <a:solidFill>
                  <a:srgbClr val="073e87"/>
                </a:solidFill>
                <a:latin typeface="Candara"/>
              </a:rPr>
              <a:t> </a:t>
            </a:r>
            <a:endParaRPr b="0" lang="en-US" sz="2400" spc="-1" strike="noStrike">
              <a:solidFill>
                <a:srgbClr val="073e87"/>
              </a:solidFill>
              <a:latin typeface="Candara"/>
            </a:endParaRPr>
          </a:p>
        </p:txBody>
      </p:sp>
    </p:spTree>
  </p:cSld>
  <mc:AlternateContent>
    <mc:Choice Requires="p14">
      <p:transition spd="slow" p14:dur="2000"/>
    </mc:Choice>
    <mc:Fallback>
      <p:transition spd="slow"/>
    </mc:Fallback>
  </mc:AlternateContent>
  <p:timing>
    <p:tnLst>
      <p:par>
        <p:cTn id="113" dur="indefinite" restart="never" nodeType="tmRoot">
          <p:childTnLst>
            <p:seq>
              <p:cTn id="114" dur="indefinite" nodeType="mainSeq">
                <p:childTnLst>
                  <p:par>
                    <p:cTn id="115" fill="hold">
                      <p:stCondLst>
                        <p:cond delay="indefinite"/>
                      </p:stCondLst>
                      <p:childTnLst>
                        <p:par>
                          <p:cTn id="116" fill="hold">
                            <p:stCondLst>
                              <p:cond delay="0"/>
                            </p:stCondLst>
                            <p:childTnLst>
                              <p:par>
                                <p:cTn id="117" nodeType="clickEffect" fill="hold" presetClass="entr" presetID="1">
                                  <p:stCondLst>
                                    <p:cond delay="0"/>
                                  </p:stCondLst>
                                  <p:childTnLst>
                                    <p:set>
                                      <p:cBhvr>
                                        <p:cTn id="118" dur="1" fill="hold">
                                          <p:stCondLst>
                                            <p:cond delay="0"/>
                                          </p:stCondLst>
                                        </p:cTn>
                                        <p:tgtEl>
                                          <p:spTgt spid="162">
                                            <p:txEl>
                                              <p:pRg st="0" end="0"/>
                                            </p:txEl>
                                          </p:spTgt>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nodeType="clickEffect" fill="hold" presetClass="entr" presetID="1">
                                  <p:stCondLst>
                                    <p:cond delay="0"/>
                                  </p:stCondLst>
                                  <p:childTnLst>
                                    <p:set>
                                      <p:cBhvr>
                                        <p:cTn id="122" dur="1" fill="hold">
                                          <p:stCondLst>
                                            <p:cond delay="0"/>
                                          </p:stCondLst>
                                        </p:cTn>
                                        <p:tgtEl>
                                          <p:spTgt spid="162">
                                            <p:txEl>
                                              <p:pRg st="1" end="1"/>
                                            </p:txEl>
                                          </p:spTgt>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nodeType="clickEffect" fill="hold" presetClass="entr" presetID="1">
                                  <p:stCondLst>
                                    <p:cond delay="0"/>
                                  </p:stCondLst>
                                  <p:childTnLst>
                                    <p:set>
                                      <p:cBhvr>
                                        <p:cTn id="126" dur="1" fill="hold">
                                          <p:stCondLst>
                                            <p:cond delay="0"/>
                                          </p:stCondLst>
                                        </p:cTn>
                                        <p:tgtEl>
                                          <p:spTgt spid="162">
                                            <p:txEl>
                                              <p:pRg st="2" end="2"/>
                                            </p:txEl>
                                          </p:spTgt>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nodeType="clickEffect" fill="hold" presetClass="entr" presetID="1">
                                  <p:stCondLst>
                                    <p:cond delay="0"/>
                                  </p:stCondLst>
                                  <p:childTnLst>
                                    <p:set>
                                      <p:cBhvr>
                                        <p:cTn id="130" dur="1" fill="hold">
                                          <p:stCondLst>
                                            <p:cond delay="0"/>
                                          </p:stCondLst>
                                        </p:cTn>
                                        <p:tgtEl>
                                          <p:spTgt spid="162">
                                            <p:txEl>
                                              <p:pRg st="3" end="3"/>
                                            </p:txEl>
                                          </p:spTgt>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nodeType="clickEffect" fill="hold" presetClass="entr" presetID="1">
                                  <p:stCondLst>
                                    <p:cond delay="0"/>
                                  </p:stCondLst>
                                  <p:childTnLst>
                                    <p:set>
                                      <p:cBhvr>
                                        <p:cTn id="134" dur="1" fill="hold">
                                          <p:stCondLst>
                                            <p:cond delay="0"/>
                                          </p:stCondLst>
                                        </p:cTn>
                                        <p:tgtEl>
                                          <p:spTgt spid="162">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Waveform.thmx</Template>
  <TotalTime>1265</TotalTime>
  <Application>LibreOffice/6.4.7.2$Linux_X86_64 LibreOffice_project/40$Build-2</Application>
  <Words>1134</Words>
  <Paragraphs>241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2013-08-24T13:03:35Z</dcterms:created>
  <dc:creator>Zhiwu Zhang</dc:creator>
  <dc:description/>
  <dc:language>en-US</dc:language>
  <cp:lastModifiedBy>Zhiwu Zhang</cp:lastModifiedBy>
  <cp:lastPrinted>2022-01-31T08:22:53Z</cp:lastPrinted>
  <dcterms:modified xsi:type="dcterms:W3CDTF">2016-07-08T15:26:26Z</dcterms:modified>
  <cp:revision>164</cp:revision>
  <dc:subject/>
  <dc:title>Computational Genomics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15.0022</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7</vt:i4>
  </property>
  <property fmtid="{D5CDD505-2E9C-101B-9397-08002B2CF9AE}" pid="8" name="PresentationFormat">
    <vt:lpwstr>On-screen Show (4:3)</vt:lpwstr>
  </property>
  <property fmtid="{D5CDD505-2E9C-101B-9397-08002B2CF9AE}" pid="9" name="ScaleCrop">
    <vt:bool>0</vt:bool>
  </property>
  <property fmtid="{D5CDD505-2E9C-101B-9397-08002B2CF9AE}" pid="10" name="ShareDoc">
    <vt:bool>0</vt:bool>
  </property>
  <property fmtid="{D5CDD505-2E9C-101B-9397-08002B2CF9AE}" pid="11" name="Slides">
    <vt:i4>22</vt:i4>
  </property>
</Properties>
</file>